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258" r:id="rId4"/>
    <p:sldId id="259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4" r:id="rId17"/>
    <p:sldId id="284" r:id="rId18"/>
    <p:sldId id="286" r:id="rId19"/>
    <p:sldId id="287" r:id="rId20"/>
    <p:sldId id="294" r:id="rId21"/>
    <p:sldId id="290" r:id="rId22"/>
    <p:sldId id="288" r:id="rId23"/>
    <p:sldId id="292" r:id="rId24"/>
    <p:sldId id="297" r:id="rId25"/>
    <p:sldId id="298" r:id="rId26"/>
    <p:sldId id="300" r:id="rId27"/>
    <p:sldId id="302" r:id="rId28"/>
    <p:sldId id="262" r:id="rId29"/>
    <p:sldId id="261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8B7C2-FE29-9E45-9E84-46479EF466B4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6CE58-CF36-BE48-A308-56B63C5F6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0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6CE58-CF36-BE48-A308-56B63C5F6B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6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7A83-B5EF-ADFB-D81A-3C69B8DFF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3F563-A28F-9969-0B63-658FC45E7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5F07F-D550-8B48-4A0A-6B7A0831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EE259-19A3-1CB9-2D7F-BA371516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8CF1-6C56-FBF7-D525-D431F10F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0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8CD4-109B-8F37-5156-9E51BA43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51D30-73E3-F04F-E953-1168B987B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6CBD0-AEF4-4566-E91D-EB613E1C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0EAD-169A-EC21-5B3A-95F12731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9623A-2CC8-B462-603A-9D36718A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66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DF67DE-584B-AB79-79B0-56B288C2F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8AD3E-1DED-8A95-1CC9-AF6635081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0AAF9-E6F7-05D6-CA08-CA201E51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5031E-74CB-E6B4-68F0-E3D41044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3AB1B-AF41-8248-4610-9B52588E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5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66C9-C1D9-DF4C-1B16-B8D3A97E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BB86D-7128-8A14-7658-FD48066C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2DB29-7E93-22F7-3898-87E538327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2E2F9-4EA1-DF08-6617-CAF63186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0840-88A1-13D3-40C4-90EA15D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9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D52D-CB29-F62B-5CD6-0B64BB15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0172C-AB52-FE68-78D5-59CAAE00C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2E0AC-D801-C601-722F-B9E5EAE0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09CA6-1696-DDAC-506F-532C0A80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15144-455A-E2DF-D5F6-17EF95AA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7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582D8-DA70-5F6D-8C87-3887C914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BC9DF-1D42-4A82-8D32-7DDC251DE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D5B25-A056-9474-0C27-F22E902E6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4E026-2692-F892-FE76-55F21040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D93B1-5C14-6460-0147-035F0EA3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79E05-B544-94DB-F5FA-8E7429BC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6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630C-8F39-D587-BBC5-D15CA1C8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82C34-153D-396B-8BBB-7B5BBC5A8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21A43-3818-AE2D-DDB4-21BF8B397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B38DD-A20C-E602-1CC2-230F63DDB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F392F-F1FE-6A9F-4CA2-11587F07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8790F-52E7-CA6C-414E-539941387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129FF-14A2-155C-0A5C-B492F143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67468-A1B7-7520-7F8A-70424AD5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3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5968-AABB-E16B-0E0D-A81523A4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8273D-CDF8-5DAF-563F-C7B35A94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0C05-D561-C199-1E3F-1ABBEEDB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FF211-C991-5BB9-0DFC-9A7B0555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8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2B8D7-E30C-3243-BFC7-3CC90ACB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1E573-DFE5-6A6E-C6BE-45748988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4526A-B33E-8A53-D6CE-17321860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7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1229-803F-C42C-F1EE-072843E3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820F-03FF-72CB-8656-D722DE89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F0ABF-DE56-1008-DC77-CF238B464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5B05A-86C6-8F8F-5B1B-8BC2CC8D2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09430-7200-452F-260B-A4648ECD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B94A7-B099-2F1E-F829-D38B7C16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1894-B045-DDD2-9199-9CFB45F9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3089E-1798-149C-5C90-5651F067C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0C18C-E602-1C7D-755E-D15C0987A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95F3-126E-D389-6856-43388793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F080A-D169-2739-6DDF-E85B4313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44D35-07C4-56C4-2E0C-6DA7CBC7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5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73D86-C104-5B08-6FFE-E64EE985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E4372-17D3-CAC6-E707-4EF6BDE4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3859A-F953-160B-06D1-C25A6B471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DC6947-20FC-CD44-A0BD-63F0964EF211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91EF6-C4E5-EA60-23A2-4B8049EF6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15165-6C70-1428-FE32-5C8E77AE8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C23BF4-FB61-484D-9CFF-C58999FB7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3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9214-2E5C-868A-8918-1AD706D66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2024 Paradise Gardens Annual Homeowner Association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4D7C-EE6F-B744-C625-A176EA17B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November 12, 2024 </a:t>
            </a:r>
          </a:p>
        </p:txBody>
      </p:sp>
      <p:pic>
        <p:nvPicPr>
          <p:cNvPr id="7" name="Picture 6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309E48D4-1379-BB69-53AF-409ECAA0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66" y="16002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0543F-0516-6053-BD1E-352720805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yellow fire hydrant on a street&#10;&#10;Description automatically generated">
            <a:extLst>
              <a:ext uri="{FF2B5EF4-FFF2-40B4-BE49-F238E27FC236}">
                <a16:creationId xmlns:a16="http://schemas.microsoft.com/office/drawing/2014/main" id="{9342BF38-B95A-025D-E5A6-458E09AE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3133" y="1493379"/>
            <a:ext cx="5468300" cy="410122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59A62-5ACD-6CDF-35BD-B18BCFB3C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C9CA41-A22C-906C-3810-65C4965D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BDDB2E88-629B-1167-2819-5D4F872C7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D6437168-24D7-4EE2-5F91-2CBC71EA7ECB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DDBAF34-D77A-2B59-D27B-80371FAE81C3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155D578-7D34-1671-CEF8-EFCEA4C9BCE4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F554B7-C15F-AD86-EEA6-A04C39CB0676}"/>
              </a:ext>
            </a:extLst>
          </p:cNvPr>
          <p:cNvSpPr/>
          <p:nvPr/>
        </p:nvSpPr>
        <p:spPr>
          <a:xfrm rot="3431740">
            <a:off x="2796994" y="2223894"/>
            <a:ext cx="875443" cy="2103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65CE6F-1410-0917-3C2E-3F2960200A1E}"/>
              </a:ext>
            </a:extLst>
          </p:cNvPr>
          <p:cNvCxnSpPr>
            <a:cxnSpLocks/>
          </p:cNvCxnSpPr>
          <p:nvPr/>
        </p:nvCxnSpPr>
        <p:spPr>
          <a:xfrm flipH="1" flipV="1">
            <a:off x="5301049" y="1558738"/>
            <a:ext cx="5087342" cy="69019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B9CD9-53BD-D8C6-C7F5-EE12C40EDC1A}"/>
              </a:ext>
            </a:extLst>
          </p:cNvPr>
          <p:cNvCxnSpPr>
            <a:cxnSpLocks/>
          </p:cNvCxnSpPr>
          <p:nvPr/>
        </p:nvCxnSpPr>
        <p:spPr>
          <a:xfrm flipH="1">
            <a:off x="5194841" y="3019238"/>
            <a:ext cx="5087342" cy="261544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2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E903-F24C-53C9-8C89-7CBE5F908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ad with grass and buildings&#10;&#10;Description automatically generated">
            <a:extLst>
              <a:ext uri="{FF2B5EF4-FFF2-40B4-BE49-F238E27FC236}">
                <a16:creationId xmlns:a16="http://schemas.microsoft.com/office/drawing/2014/main" id="{9FA2D97A-249E-7994-AFE4-92E1E0D8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554" y="2049614"/>
            <a:ext cx="4841018" cy="363076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590A3A-1372-385C-CCB5-77333E718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EEC39-A4E2-18B7-DEF3-9804EA6D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0642416F-05DD-589D-EF2A-ABA37A30D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01EE8459-1247-6B6D-2363-D8145216B31D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E26B0DB4-8A8C-C105-47C8-07434948CC13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01DA6D9E-488B-24E8-3D30-367D07356643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454FA8-F770-3E7B-9376-AA005CC4E2F9}"/>
              </a:ext>
            </a:extLst>
          </p:cNvPr>
          <p:cNvSpPr/>
          <p:nvPr/>
        </p:nvSpPr>
        <p:spPr>
          <a:xfrm>
            <a:off x="1099751" y="2770049"/>
            <a:ext cx="2310714" cy="3487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931F5C-F4BD-8AB7-30E3-B73CCC53BFB2}"/>
              </a:ext>
            </a:extLst>
          </p:cNvPr>
          <p:cNvCxnSpPr>
            <a:cxnSpLocks/>
          </p:cNvCxnSpPr>
          <p:nvPr/>
        </p:nvCxnSpPr>
        <p:spPr>
          <a:xfrm flipH="1" flipV="1">
            <a:off x="5301049" y="1558738"/>
            <a:ext cx="4893275" cy="218535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DFCD47-078B-C45D-1BA4-97DB1F6029E4}"/>
              </a:ext>
            </a:extLst>
          </p:cNvPr>
          <p:cNvCxnSpPr>
            <a:cxnSpLocks/>
          </p:cNvCxnSpPr>
          <p:nvPr/>
        </p:nvCxnSpPr>
        <p:spPr>
          <a:xfrm flipH="1">
            <a:off x="5194841" y="3941805"/>
            <a:ext cx="4999483" cy="169287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9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1500-2AFA-D5AF-DEDC-E26531AA3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reet with a pole and grass on the side&#10;&#10;Description automatically generated">
            <a:extLst>
              <a:ext uri="{FF2B5EF4-FFF2-40B4-BE49-F238E27FC236}">
                <a16:creationId xmlns:a16="http://schemas.microsoft.com/office/drawing/2014/main" id="{1CB3520A-2BFE-2581-847E-D1411B43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3438" y="1533659"/>
            <a:ext cx="5894501" cy="442087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9C2747-6FB3-6E2C-E1F1-26537F386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D92AF-3B4F-1AEA-2A86-DC38E2CF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62947D34-DCED-1A41-F5E6-C07E905E0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CD152F74-F5EB-8A92-1B0F-F0CA2C4BCC0A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F0DD991-6D2F-A84C-9E6F-F0D4426B6EDF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2288A12B-A35F-37BD-A6DA-0CC698F6240F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4F91C-39DA-9808-057B-D02D55D9CC20}"/>
              </a:ext>
            </a:extLst>
          </p:cNvPr>
          <p:cNvSpPr/>
          <p:nvPr/>
        </p:nvSpPr>
        <p:spPr>
          <a:xfrm rot="16200000">
            <a:off x="1428150" y="1829007"/>
            <a:ext cx="2310714" cy="3487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974FC8-3370-4381-DA87-69EAE0DE70A6}"/>
              </a:ext>
            </a:extLst>
          </p:cNvPr>
          <p:cNvCxnSpPr>
            <a:cxnSpLocks/>
          </p:cNvCxnSpPr>
          <p:nvPr/>
        </p:nvCxnSpPr>
        <p:spPr>
          <a:xfrm flipH="1" flipV="1">
            <a:off x="5301049" y="1558738"/>
            <a:ext cx="4893275" cy="237404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785A57-26F5-E16E-9A2D-08B95EA19B8E}"/>
              </a:ext>
            </a:extLst>
          </p:cNvPr>
          <p:cNvCxnSpPr>
            <a:cxnSpLocks/>
          </p:cNvCxnSpPr>
          <p:nvPr/>
        </p:nvCxnSpPr>
        <p:spPr>
          <a:xfrm flipH="1">
            <a:off x="5194841" y="4086039"/>
            <a:ext cx="4999483" cy="154864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42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446DC-E03A-51BA-52A3-31A5F814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ad with a sign on it&#10;&#10;Description automatically generated">
            <a:extLst>
              <a:ext uri="{FF2B5EF4-FFF2-40B4-BE49-F238E27FC236}">
                <a16:creationId xmlns:a16="http://schemas.microsoft.com/office/drawing/2014/main" id="{00D259D6-7647-5437-EC35-727289C4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30370" y="1897297"/>
            <a:ext cx="4728136" cy="354610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162BF8-9408-BD0A-F951-37374C41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889A1-8D56-E1EB-A0B7-EBA4429A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17CE0D7B-C9EB-8613-68F8-BDCDAF51F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5D913216-1B01-A846-3335-8DA4EB9FF5EB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C0EC31B-E988-2837-0DC7-482BBF56E901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811CAA74-8A42-C2B3-9AC1-BB927C5F4308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5FE6C3-0D72-7A64-A09B-517F1D8D26B8}"/>
              </a:ext>
            </a:extLst>
          </p:cNvPr>
          <p:cNvSpPr/>
          <p:nvPr/>
        </p:nvSpPr>
        <p:spPr>
          <a:xfrm rot="10316983">
            <a:off x="1588503" y="2189016"/>
            <a:ext cx="2310714" cy="3487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86142-971C-E58F-DA26-97929A010480}"/>
              </a:ext>
            </a:extLst>
          </p:cNvPr>
          <p:cNvCxnSpPr>
            <a:cxnSpLocks/>
          </p:cNvCxnSpPr>
          <p:nvPr/>
        </p:nvCxnSpPr>
        <p:spPr>
          <a:xfrm flipH="1" flipV="1">
            <a:off x="4106749" y="1291235"/>
            <a:ext cx="6029213" cy="443669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B03392-E0BE-ECAC-D8A1-4CA151B0DFE3}"/>
              </a:ext>
            </a:extLst>
          </p:cNvPr>
          <p:cNvCxnSpPr>
            <a:cxnSpLocks/>
          </p:cNvCxnSpPr>
          <p:nvPr/>
        </p:nvCxnSpPr>
        <p:spPr>
          <a:xfrm flipH="1">
            <a:off x="4132034" y="5821174"/>
            <a:ext cx="6003928" cy="26088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94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362B-F457-27B4-12EF-0ED15DA49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oad with trees and grass&#10;&#10;Description automatically generated">
            <a:extLst>
              <a:ext uri="{FF2B5EF4-FFF2-40B4-BE49-F238E27FC236}">
                <a16:creationId xmlns:a16="http://schemas.microsoft.com/office/drawing/2014/main" id="{8159D412-FBA6-071E-DDED-AF1127E2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9819" y="2044401"/>
            <a:ext cx="5741997" cy="430649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9FAE23-E301-D70B-DC72-8F4643A23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CEE89-2567-A31E-DC90-405BFCEE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AA74D9A8-F757-218E-1515-B5263DE0B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C9D1FC12-28E9-17C2-7E33-50A2185DEF29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71A4749-E442-0026-5A94-9CB7F7DBE957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14027923-75C5-6CE9-F8A2-287B09DF5890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D01F2E-F4F8-0BDF-B329-1043A6494E29}"/>
              </a:ext>
            </a:extLst>
          </p:cNvPr>
          <p:cNvSpPr/>
          <p:nvPr/>
        </p:nvSpPr>
        <p:spPr>
          <a:xfrm rot="10316983">
            <a:off x="2865841" y="3369598"/>
            <a:ext cx="1116449" cy="2217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187BA-917F-3C96-20D7-6CE57E1FFB63}"/>
              </a:ext>
            </a:extLst>
          </p:cNvPr>
          <p:cNvCxnSpPr>
            <a:cxnSpLocks/>
          </p:cNvCxnSpPr>
          <p:nvPr/>
        </p:nvCxnSpPr>
        <p:spPr>
          <a:xfrm flipH="1" flipV="1">
            <a:off x="5203767" y="2290602"/>
            <a:ext cx="2856204" cy="363820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34A354-BC18-7E46-00D9-ACE60209940D}"/>
              </a:ext>
            </a:extLst>
          </p:cNvPr>
          <p:cNvCxnSpPr>
            <a:cxnSpLocks/>
          </p:cNvCxnSpPr>
          <p:nvPr/>
        </p:nvCxnSpPr>
        <p:spPr>
          <a:xfrm flipH="1" flipV="1">
            <a:off x="4132034" y="6082056"/>
            <a:ext cx="3814933" cy="24578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6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54877-D352-96B1-A314-96678DE4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reet with a tree and a street sign&#10;&#10;Description automatically generated">
            <a:extLst>
              <a:ext uri="{FF2B5EF4-FFF2-40B4-BE49-F238E27FC236}">
                <a16:creationId xmlns:a16="http://schemas.microsoft.com/office/drawing/2014/main" id="{A9600E46-27AE-983B-DEF5-5DB84986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3573" y="1498951"/>
            <a:ext cx="6191317" cy="46434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1FDBA9-A5C8-C71F-5160-35219206C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848F1-EA50-A64C-7D58-8E58D5ED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C9BE93D1-355C-8A02-61C8-7BD78235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3AD5C5AC-A098-6272-0E0C-3F9D9C785745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880DF12-3867-8669-C15D-AF58C7A6FBD8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9D47D5BB-E55F-B736-091E-6E1E2F80EC62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43F617-8AC4-DF14-2A17-F62C43148952}"/>
              </a:ext>
            </a:extLst>
          </p:cNvPr>
          <p:cNvSpPr/>
          <p:nvPr/>
        </p:nvSpPr>
        <p:spPr>
          <a:xfrm rot="15787392">
            <a:off x="2209903" y="2276389"/>
            <a:ext cx="1116449" cy="3295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7A4F0F-E1F2-F502-CE17-C4AE03DA9971}"/>
              </a:ext>
            </a:extLst>
          </p:cNvPr>
          <p:cNvCxnSpPr>
            <a:cxnSpLocks/>
          </p:cNvCxnSpPr>
          <p:nvPr/>
        </p:nvCxnSpPr>
        <p:spPr>
          <a:xfrm flipH="1" flipV="1">
            <a:off x="5203767" y="2290602"/>
            <a:ext cx="2643448" cy="363820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471EF9-4AA6-3691-39B3-A604D468E697}"/>
              </a:ext>
            </a:extLst>
          </p:cNvPr>
          <p:cNvCxnSpPr>
            <a:cxnSpLocks/>
          </p:cNvCxnSpPr>
          <p:nvPr/>
        </p:nvCxnSpPr>
        <p:spPr>
          <a:xfrm flipH="1" flipV="1">
            <a:off x="4132034" y="6082056"/>
            <a:ext cx="3715181" cy="28549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25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FB5AF-5D0D-80F6-2FEB-25ECCE6C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1F52-813D-DAF8-D1CF-ADA20478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Towing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B3FDDB-C5FD-B5AC-9AA6-024A6B2B72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17658"/>
            <a:ext cx="4567058" cy="464403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2B30CC-F983-543E-F5E1-8F2D81EB5E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1570" y="1444487"/>
            <a:ext cx="5037182" cy="4732476"/>
          </a:xfrm>
          <a:prstGeom prst="rect">
            <a:avLst/>
          </a:prstGeom>
        </p:spPr>
      </p:pic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EBDC33FA-6C71-04AD-F81C-5855435AD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0B8B7A60-D769-CD69-34EE-8C727E8601B2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E0F9133-326E-53D1-4DA8-9790D1A1D5D7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F2221A75-2812-93B8-DF05-AE935717BB8F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90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0C7EF-8C50-4655-C919-8BF05967C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3E15-C0BF-E9BB-DC9F-643471A1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Towing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9009B1-CBC2-FF54-6489-AD2AFB45FF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17658"/>
            <a:ext cx="4567058" cy="4644031"/>
          </a:xfrm>
          <a:prstGeom prst="rect">
            <a:avLst/>
          </a:prstGeom>
        </p:spPr>
      </p:pic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612CF113-3E11-D7ED-ACD2-5B7E4130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233DADDC-6D04-2E8B-DA94-14C4B24876A9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95DB3FF-9700-FDF3-5DD1-52BFCC8C056C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533F63F3-C6FB-5559-CEA2-FF0371A13557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B0D3C8-0702-14D4-FC27-FA9C70AAE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52673" y="1267714"/>
            <a:ext cx="5948542" cy="5811838"/>
          </a:xfrm>
        </p:spPr>
        <p:txBody>
          <a:bodyPr>
            <a:normAutofit fontScale="325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err="1"/>
              <a:t>Bloquear</a:t>
            </a:r>
            <a:r>
              <a:rPr lang="en-US" b="1"/>
              <a:t> Entradas o Puntos de </a:t>
            </a:r>
            <a:r>
              <a:rPr lang="en-US" b="1" err="1"/>
              <a:t>Acceso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err="1"/>
              <a:t>Estacionarse</a:t>
            </a:r>
            <a:r>
              <a:rPr lang="en-US"/>
              <a:t> de </a:t>
            </a:r>
            <a:r>
              <a:rPr lang="en-US" err="1"/>
              <a:t>manera</a:t>
            </a:r>
            <a:r>
              <a:rPr lang="en-US"/>
              <a:t> que </a:t>
            </a:r>
            <a:r>
              <a:rPr lang="en-US" err="1"/>
              <a:t>bloquee</a:t>
            </a:r>
            <a:r>
              <a:rPr lang="en-US"/>
              <a:t> entradas, </a:t>
            </a:r>
            <a:r>
              <a:rPr lang="en-US" err="1"/>
              <a:t>hidrantes</a:t>
            </a:r>
            <a:r>
              <a:rPr lang="en-US"/>
              <a:t> de </a:t>
            </a:r>
            <a:r>
              <a:rPr lang="en-US" err="1"/>
              <a:t>incendio</a:t>
            </a:r>
            <a:r>
              <a:rPr lang="en-US"/>
              <a:t>, </a:t>
            </a:r>
            <a:r>
              <a:rPr lang="en-US" err="1"/>
              <a:t>salidas</a:t>
            </a:r>
            <a:r>
              <a:rPr lang="en-US"/>
              <a:t> de </a:t>
            </a:r>
            <a:r>
              <a:rPr lang="en-US" err="1"/>
              <a:t>emergencia</a:t>
            </a:r>
            <a:r>
              <a:rPr lang="en-US"/>
              <a:t> u </a:t>
            </a:r>
            <a:r>
              <a:rPr lang="en-US" err="1"/>
              <a:t>otros</a:t>
            </a:r>
            <a:r>
              <a:rPr lang="en-US"/>
              <a:t> puntos de </a:t>
            </a:r>
            <a:r>
              <a:rPr lang="en-US" err="1"/>
              <a:t>acceso</a:t>
            </a:r>
            <a:r>
              <a:rPr lang="en-US"/>
              <a:t> </a:t>
            </a:r>
            <a:r>
              <a:rPr lang="en-US" err="1"/>
              <a:t>críticos</a:t>
            </a:r>
            <a:r>
              <a:rPr lang="en-US"/>
              <a:t>.</a:t>
            </a:r>
          </a:p>
          <a:p>
            <a:pPr>
              <a:buFont typeface="+mj-lt"/>
              <a:buAutoNum type="arabicPeriod"/>
            </a:pPr>
            <a:r>
              <a:rPr lang="en-US" b="1" err="1"/>
              <a:t>Estacionarse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una</a:t>
            </a:r>
            <a:r>
              <a:rPr lang="en-US" b="1"/>
              <a:t> Zona de No </a:t>
            </a:r>
            <a:r>
              <a:rPr lang="en-US" b="1" err="1"/>
              <a:t>Estacionamiento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err="1"/>
              <a:t>Estacionarse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marcadas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"No </a:t>
            </a:r>
            <a:r>
              <a:rPr lang="en-US" err="1"/>
              <a:t>Estacionarse</a:t>
            </a:r>
            <a:r>
              <a:rPr lang="en-US"/>
              <a:t>," que </a:t>
            </a:r>
            <a:r>
              <a:rPr lang="en-US" err="1"/>
              <a:t>están</a:t>
            </a:r>
            <a:r>
              <a:rPr lang="en-US"/>
              <a:t> </a:t>
            </a:r>
            <a:r>
              <a:rPr lang="en-US" err="1"/>
              <a:t>destinadas</a:t>
            </a:r>
            <a:r>
              <a:rPr lang="en-US"/>
              <a:t> a </a:t>
            </a:r>
            <a:r>
              <a:rPr lang="en-US" err="1"/>
              <a:t>mantener</a:t>
            </a:r>
            <a:r>
              <a:rPr lang="en-US"/>
              <a:t> </a:t>
            </a:r>
            <a:r>
              <a:rPr lang="en-US" err="1"/>
              <a:t>caminos</a:t>
            </a:r>
            <a:r>
              <a:rPr lang="en-US"/>
              <a:t> </a:t>
            </a:r>
            <a:r>
              <a:rPr lang="en-US" err="1"/>
              <a:t>despejados</a:t>
            </a:r>
            <a:r>
              <a:rPr lang="en-US"/>
              <a:t> para </a:t>
            </a:r>
            <a:r>
              <a:rPr lang="en-US" err="1"/>
              <a:t>seguridad</a:t>
            </a:r>
            <a:r>
              <a:rPr lang="en-US"/>
              <a:t> y </a:t>
            </a:r>
            <a:r>
              <a:rPr lang="en-US" err="1"/>
              <a:t>acceso</a:t>
            </a:r>
            <a:r>
              <a:rPr lang="en-US"/>
              <a:t>.</a:t>
            </a:r>
          </a:p>
          <a:p>
            <a:pPr>
              <a:buFont typeface="+mj-lt"/>
              <a:buAutoNum type="arabicPeriod"/>
            </a:pPr>
            <a:r>
              <a:rPr lang="en-US" b="1" err="1"/>
              <a:t>Obstruir</a:t>
            </a:r>
            <a:r>
              <a:rPr lang="en-US" b="1"/>
              <a:t> </a:t>
            </a:r>
            <a:r>
              <a:rPr lang="en-US" b="1" err="1"/>
              <a:t>Carriles</a:t>
            </a:r>
            <a:r>
              <a:rPr lang="en-US" b="1"/>
              <a:t> de </a:t>
            </a:r>
            <a:r>
              <a:rPr lang="en-US" b="1" err="1"/>
              <a:t>Incendios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err="1"/>
              <a:t>Estacionarse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carriles</a:t>
            </a:r>
            <a:r>
              <a:rPr lang="en-US"/>
              <a:t> </a:t>
            </a:r>
            <a:r>
              <a:rPr lang="en-US" err="1"/>
              <a:t>designados</a:t>
            </a:r>
            <a:r>
              <a:rPr lang="en-US"/>
              <a:t> para </a:t>
            </a:r>
            <a:r>
              <a:rPr lang="en-US" err="1"/>
              <a:t>incendios</a:t>
            </a:r>
            <a:r>
              <a:rPr lang="en-US"/>
              <a:t>, que </a:t>
            </a:r>
            <a:r>
              <a:rPr lang="en-US" err="1"/>
              <a:t>deben</a:t>
            </a:r>
            <a:r>
              <a:rPr lang="en-US"/>
              <a:t> </a:t>
            </a:r>
            <a:r>
              <a:rPr lang="en-US" err="1"/>
              <a:t>permanecer</a:t>
            </a:r>
            <a:r>
              <a:rPr lang="en-US"/>
              <a:t> </a:t>
            </a:r>
            <a:r>
              <a:rPr lang="en-US" err="1"/>
              <a:t>despejados</a:t>
            </a:r>
            <a:r>
              <a:rPr lang="en-US"/>
              <a:t> para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acceso</a:t>
            </a:r>
            <a:r>
              <a:rPr lang="en-US"/>
              <a:t> de </a:t>
            </a:r>
            <a:r>
              <a:rPr lang="en-US" err="1"/>
              <a:t>vehículos</a:t>
            </a:r>
            <a:r>
              <a:rPr lang="en-US"/>
              <a:t> de </a:t>
            </a:r>
            <a:r>
              <a:rPr lang="en-US" err="1"/>
              <a:t>emergencia</a:t>
            </a:r>
            <a:r>
              <a:rPr lang="en-US"/>
              <a:t>.</a:t>
            </a:r>
          </a:p>
          <a:p>
            <a:pPr>
              <a:buFont typeface="+mj-lt"/>
              <a:buAutoNum type="arabicPeriod"/>
            </a:pPr>
            <a:r>
              <a:rPr lang="en-US" b="1" err="1"/>
              <a:t>Estacionarse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Césped</a:t>
            </a:r>
            <a:r>
              <a:rPr lang="en-US" b="1"/>
              <a:t> o </a:t>
            </a:r>
            <a:r>
              <a:rPr lang="en-US" b="1" err="1"/>
              <a:t>Áreas</a:t>
            </a:r>
            <a:r>
              <a:rPr lang="en-US" b="1"/>
              <a:t> de </a:t>
            </a:r>
            <a:r>
              <a:rPr lang="en-US" b="1" err="1"/>
              <a:t>Paisajismo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err="1"/>
              <a:t>Estacionarse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áreas</a:t>
            </a:r>
            <a:r>
              <a:rPr lang="en-US"/>
              <a:t> no </a:t>
            </a:r>
            <a:r>
              <a:rPr lang="en-US" err="1"/>
              <a:t>designadas</a:t>
            </a:r>
            <a:r>
              <a:rPr lang="en-US"/>
              <a:t> para </a:t>
            </a:r>
            <a:r>
              <a:rPr lang="en-US" err="1"/>
              <a:t>vehículos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césped</a:t>
            </a:r>
            <a:r>
              <a:rPr lang="en-US"/>
              <a:t>,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ajardinadas</a:t>
            </a:r>
            <a:r>
              <a:rPr lang="en-US"/>
              <a:t> o </a:t>
            </a:r>
            <a:r>
              <a:rPr lang="en-US" err="1"/>
              <a:t>aceras</a:t>
            </a:r>
            <a:r>
              <a:rPr lang="en-US"/>
              <a:t>.</a:t>
            </a:r>
          </a:p>
          <a:p>
            <a:pPr>
              <a:buFont typeface="+mj-lt"/>
              <a:buAutoNum type="arabicPeriod"/>
            </a:pPr>
            <a:r>
              <a:rPr lang="en-US" b="1" err="1"/>
              <a:t>Vehículos</a:t>
            </a:r>
            <a:r>
              <a:rPr lang="en-US" b="1"/>
              <a:t> </a:t>
            </a:r>
            <a:r>
              <a:rPr lang="en-US" b="1" err="1"/>
              <a:t>Abandonados</a:t>
            </a:r>
            <a:r>
              <a:rPr lang="en-US" b="1"/>
              <a:t> o </a:t>
            </a:r>
            <a:r>
              <a:rPr lang="en-US" b="1" err="1"/>
              <a:t>Inoperables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err="1"/>
              <a:t>Dejar</a:t>
            </a:r>
            <a:r>
              <a:rPr lang="en-US"/>
              <a:t> un </a:t>
            </a:r>
            <a:r>
              <a:rPr lang="en-US" err="1"/>
              <a:t>vehículo</a:t>
            </a:r>
            <a:r>
              <a:rPr lang="en-US"/>
              <a:t> que </a:t>
            </a:r>
            <a:r>
              <a:rPr lang="en-US" err="1"/>
              <a:t>parece</a:t>
            </a:r>
            <a:r>
              <a:rPr lang="en-US"/>
              <a:t> </a:t>
            </a:r>
            <a:r>
              <a:rPr lang="en-US" err="1"/>
              <a:t>abandonado</a:t>
            </a:r>
            <a:r>
              <a:rPr lang="en-US"/>
              <a:t>,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visiblemente</a:t>
            </a:r>
            <a:r>
              <a:rPr lang="en-US"/>
              <a:t> inoperable o no ha </a:t>
            </a:r>
            <a:r>
              <a:rPr lang="en-US" err="1"/>
              <a:t>sido</a:t>
            </a:r>
            <a:r>
              <a:rPr lang="en-US"/>
              <a:t> </a:t>
            </a:r>
            <a:r>
              <a:rPr lang="en-US" err="1"/>
              <a:t>movido</a:t>
            </a:r>
            <a:r>
              <a:rPr lang="en-US"/>
              <a:t> </a:t>
            </a:r>
            <a:r>
              <a:rPr lang="en-US" err="1"/>
              <a:t>durante</a:t>
            </a:r>
            <a:r>
              <a:rPr lang="en-US"/>
              <a:t> un </a:t>
            </a:r>
            <a:r>
              <a:rPr lang="en-US" err="1"/>
              <a:t>período</a:t>
            </a:r>
            <a:r>
              <a:rPr lang="en-US"/>
              <a:t> </a:t>
            </a:r>
            <a:r>
              <a:rPr lang="en-US" err="1"/>
              <a:t>prolongado</a:t>
            </a:r>
            <a:r>
              <a:rPr lang="en-US"/>
              <a:t>.</a:t>
            </a:r>
          </a:p>
          <a:p>
            <a:pPr>
              <a:buFont typeface="+mj-lt"/>
              <a:buAutoNum type="arabicPeriod"/>
            </a:pPr>
            <a:r>
              <a:rPr lang="en-US" b="1" err="1"/>
              <a:t>Estacionarse</a:t>
            </a:r>
            <a:r>
              <a:rPr lang="en-US" b="1"/>
              <a:t> Doble o </a:t>
            </a:r>
            <a:r>
              <a:rPr lang="en-US" b="1" err="1"/>
              <a:t>Bloquear</a:t>
            </a:r>
            <a:r>
              <a:rPr lang="en-US" b="1"/>
              <a:t> </a:t>
            </a:r>
            <a:r>
              <a:rPr lang="en-US" b="1" err="1"/>
              <a:t>Otros</a:t>
            </a:r>
            <a:r>
              <a:rPr lang="en-US" b="1"/>
              <a:t> </a:t>
            </a:r>
            <a:r>
              <a:rPr lang="en-US" b="1" err="1"/>
              <a:t>Vehículos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err="1"/>
              <a:t>Estacionarse</a:t>
            </a:r>
            <a:r>
              <a:rPr lang="en-US"/>
              <a:t> de </a:t>
            </a:r>
            <a:r>
              <a:rPr lang="en-US" err="1"/>
              <a:t>manera</a:t>
            </a:r>
            <a:r>
              <a:rPr lang="en-US"/>
              <a:t> que </a:t>
            </a:r>
            <a:r>
              <a:rPr lang="en-US" err="1"/>
              <a:t>impida</a:t>
            </a:r>
            <a:r>
              <a:rPr lang="en-US"/>
              <a:t> que </a:t>
            </a:r>
            <a:r>
              <a:rPr lang="en-US" err="1"/>
              <a:t>otros</a:t>
            </a:r>
            <a:r>
              <a:rPr lang="en-US"/>
              <a:t> </a:t>
            </a:r>
            <a:r>
              <a:rPr lang="en-US" err="1"/>
              <a:t>vehículos</a:t>
            </a:r>
            <a:r>
              <a:rPr lang="en-US"/>
              <a:t> </a:t>
            </a:r>
            <a:r>
              <a:rPr lang="en-US" err="1"/>
              <a:t>salgan</a:t>
            </a:r>
            <a:r>
              <a:rPr lang="en-US"/>
              <a:t> de sus </a:t>
            </a:r>
            <a:r>
              <a:rPr lang="en-US" err="1"/>
              <a:t>espacios</a:t>
            </a:r>
            <a:r>
              <a:rPr lang="en-US"/>
              <a:t>.</a:t>
            </a:r>
          </a:p>
          <a:p>
            <a:pPr>
              <a:buFont typeface="+mj-lt"/>
              <a:buAutoNum type="arabicPeriod"/>
            </a:pPr>
            <a:r>
              <a:rPr lang="en-US" b="1"/>
              <a:t>Usar </a:t>
            </a:r>
            <a:r>
              <a:rPr lang="en-US" b="1" err="1"/>
              <a:t>Estacionamiento</a:t>
            </a:r>
            <a:r>
              <a:rPr lang="en-US" b="1"/>
              <a:t> de </a:t>
            </a:r>
            <a:r>
              <a:rPr lang="en-US" b="1" err="1"/>
              <a:t>Visitantes</a:t>
            </a:r>
            <a:r>
              <a:rPr lang="en-US" b="1"/>
              <a:t> para </a:t>
            </a:r>
            <a:r>
              <a:rPr lang="en-US" b="1" err="1"/>
              <a:t>Residentes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err="1"/>
              <a:t>Estacionarse</a:t>
            </a:r>
            <a:r>
              <a:rPr lang="en-US"/>
              <a:t> </a:t>
            </a:r>
            <a:r>
              <a:rPr lang="en-US" err="1"/>
              <a:t>repetidamente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lugares</a:t>
            </a:r>
            <a:r>
              <a:rPr lang="en-US"/>
              <a:t> de </a:t>
            </a:r>
            <a:r>
              <a:rPr lang="en-US" err="1"/>
              <a:t>visitantes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están</a:t>
            </a:r>
            <a:r>
              <a:rPr lang="en-US"/>
              <a:t> </a:t>
            </a:r>
            <a:r>
              <a:rPr lang="en-US" err="1"/>
              <a:t>reservados</a:t>
            </a:r>
            <a:r>
              <a:rPr lang="en-US"/>
              <a:t> solo para </a:t>
            </a:r>
            <a:r>
              <a:rPr lang="en-US" err="1"/>
              <a:t>invitados</a:t>
            </a:r>
            <a:r>
              <a:rPr lang="en-US"/>
              <a:t>.</a:t>
            </a:r>
          </a:p>
          <a:p>
            <a:pPr>
              <a:buFont typeface="+mj-lt"/>
              <a:buAutoNum type="arabicPeriod"/>
            </a:pPr>
            <a:r>
              <a:rPr lang="en-US" b="1" err="1"/>
              <a:t>Estacionarse</a:t>
            </a:r>
            <a:r>
              <a:rPr lang="en-US" b="1"/>
              <a:t> Durante Horas </a:t>
            </a:r>
            <a:r>
              <a:rPr lang="en-US" b="1" err="1"/>
              <a:t>Restringidas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err="1"/>
              <a:t>Dejar</a:t>
            </a:r>
            <a:r>
              <a:rPr lang="en-US"/>
              <a:t> un </a:t>
            </a:r>
            <a:r>
              <a:rPr lang="en-US" err="1"/>
              <a:t>vehículo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restringidas</a:t>
            </a:r>
            <a:r>
              <a:rPr lang="en-US"/>
              <a:t> </a:t>
            </a:r>
            <a:r>
              <a:rPr lang="en-US" err="1"/>
              <a:t>durante</a:t>
            </a:r>
            <a:r>
              <a:rPr lang="en-US"/>
              <a:t> </a:t>
            </a:r>
            <a:r>
              <a:rPr lang="en-US" err="1"/>
              <a:t>ciertas</a:t>
            </a:r>
            <a:r>
              <a:rPr lang="en-US"/>
              <a:t> horas (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ejemplo</a:t>
            </a:r>
            <a:r>
              <a:rPr lang="en-US"/>
              <a:t>, </a:t>
            </a:r>
            <a:r>
              <a:rPr lang="en-US" err="1"/>
              <a:t>durante</a:t>
            </a:r>
            <a:r>
              <a:rPr lang="en-US"/>
              <a:t> la </a:t>
            </a:r>
            <a:r>
              <a:rPr lang="en-US" err="1"/>
              <a:t>noche</a:t>
            </a:r>
            <a:r>
              <a:rPr lang="en-US"/>
              <a:t> o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tiempos</a:t>
            </a:r>
            <a:r>
              <a:rPr lang="en-US"/>
              <a:t> de </a:t>
            </a:r>
            <a:r>
              <a:rPr lang="en-US" err="1"/>
              <a:t>mantenimiento</a:t>
            </a:r>
            <a:r>
              <a:rPr lang="en-US"/>
              <a:t>).</a:t>
            </a:r>
          </a:p>
          <a:p>
            <a:pPr>
              <a:buFont typeface="+mj-lt"/>
              <a:buAutoNum type="arabicPeriod"/>
            </a:pPr>
            <a:r>
              <a:rPr lang="en-US" b="1" err="1"/>
              <a:t>Estacionamiento</a:t>
            </a:r>
            <a:r>
              <a:rPr lang="en-US" b="1"/>
              <a:t> </a:t>
            </a:r>
            <a:r>
              <a:rPr lang="en-US" b="1" err="1"/>
              <a:t>Ilegal</a:t>
            </a:r>
            <a:r>
              <a:rPr lang="en-US" b="1"/>
              <a:t> (</a:t>
            </a:r>
            <a:r>
              <a:rPr lang="en-US" b="1" err="1"/>
              <a:t>por</a:t>
            </a:r>
            <a:r>
              <a:rPr lang="en-US" b="1"/>
              <a:t> </a:t>
            </a:r>
            <a:r>
              <a:rPr lang="en-US" b="1" err="1"/>
              <a:t>ejemplo</a:t>
            </a:r>
            <a:r>
              <a:rPr lang="en-US" b="1"/>
              <a:t>, </a:t>
            </a:r>
            <a:r>
              <a:rPr lang="en-US" b="1" err="1"/>
              <a:t>Bloquear</a:t>
            </a:r>
            <a:r>
              <a:rPr lang="en-US" b="1"/>
              <a:t> </a:t>
            </a:r>
            <a:r>
              <a:rPr lang="en-US" b="1" err="1"/>
              <a:t>Hidrantes</a:t>
            </a:r>
            <a:r>
              <a:rPr lang="en-US" b="1"/>
              <a:t> de </a:t>
            </a:r>
            <a:r>
              <a:rPr lang="en-US" b="1" err="1"/>
              <a:t>Incendio</a:t>
            </a:r>
            <a:r>
              <a:rPr lang="en-US" b="1"/>
              <a:t>)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err="1"/>
              <a:t>Estacionarse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lugares</a:t>
            </a:r>
            <a:r>
              <a:rPr lang="en-US"/>
              <a:t> que </a:t>
            </a:r>
            <a:r>
              <a:rPr lang="en-US" err="1"/>
              <a:t>están</a:t>
            </a:r>
            <a:r>
              <a:rPr lang="en-US"/>
              <a:t> </a:t>
            </a:r>
            <a:r>
              <a:rPr lang="en-US" err="1"/>
              <a:t>restringidos</a:t>
            </a:r>
            <a:r>
              <a:rPr lang="en-US"/>
              <a:t> </a:t>
            </a:r>
            <a:r>
              <a:rPr lang="en-US" err="1"/>
              <a:t>legalmente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normas</a:t>
            </a:r>
            <a:r>
              <a:rPr lang="en-US"/>
              <a:t> de la ciudad o de la </a:t>
            </a:r>
            <a:r>
              <a:rPr lang="en-US" err="1"/>
              <a:t>comunidad</a:t>
            </a:r>
            <a:r>
              <a:rPr lang="en-US"/>
              <a:t>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frente</a:t>
            </a:r>
            <a:r>
              <a:rPr lang="en-US"/>
              <a:t> a </a:t>
            </a:r>
            <a:r>
              <a:rPr lang="en-US" err="1"/>
              <a:t>hidrantes</a:t>
            </a:r>
            <a:r>
              <a:rPr lang="en-US"/>
              <a:t> o pasos </a:t>
            </a:r>
            <a:r>
              <a:rPr lang="en-US" err="1"/>
              <a:t>peatonales</a:t>
            </a:r>
            <a:r>
              <a:rPr lang="en-US"/>
              <a:t>.</a:t>
            </a:r>
          </a:p>
          <a:p>
            <a:pPr>
              <a:buFont typeface="+mj-lt"/>
              <a:buAutoNum type="arabicPeriod"/>
            </a:pPr>
            <a:r>
              <a:rPr lang="en-US" b="1" err="1"/>
              <a:t>Estacionamiento</a:t>
            </a:r>
            <a:r>
              <a:rPr lang="en-US" b="1"/>
              <a:t> No </a:t>
            </a:r>
            <a:r>
              <a:rPr lang="en-US" b="1" err="1"/>
              <a:t>Autorizado</a:t>
            </a:r>
            <a:r>
              <a:rPr lang="en-US" b="1"/>
              <a:t> Durante la Noche</a:t>
            </a:r>
            <a:endParaRPr lang="en-US"/>
          </a:p>
          <a:p>
            <a:r>
              <a:rPr lang="en-US" err="1"/>
              <a:t>Dejar</a:t>
            </a:r>
            <a:r>
              <a:rPr lang="en-US"/>
              <a:t> un </a:t>
            </a:r>
            <a:r>
              <a:rPr lang="en-US" err="1"/>
              <a:t>vehículo</a:t>
            </a:r>
            <a:r>
              <a:rPr lang="en-US"/>
              <a:t> </a:t>
            </a:r>
            <a:r>
              <a:rPr lang="en-US" err="1"/>
              <a:t>estacionado</a:t>
            </a:r>
            <a:r>
              <a:rPr lang="en-US"/>
              <a:t> </a:t>
            </a:r>
            <a:r>
              <a:rPr lang="en-US" err="1"/>
              <a:t>durante</a:t>
            </a:r>
            <a:r>
              <a:rPr lang="en-US"/>
              <a:t> la </a:t>
            </a:r>
            <a:r>
              <a:rPr lang="en-US" err="1"/>
              <a:t>noche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donde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prohibido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estacionamiento</a:t>
            </a:r>
            <a:r>
              <a:rPr lang="en-US"/>
              <a:t> </a:t>
            </a:r>
            <a:r>
              <a:rPr lang="en-US" err="1"/>
              <a:t>nocturno</a:t>
            </a:r>
            <a:r>
              <a:rPr lang="en-US"/>
              <a:t>.</a:t>
            </a:r>
          </a:p>
          <a:p>
            <a:pPr>
              <a:buFont typeface="+mj-lt"/>
              <a:buAutoNum type="arabicPeriod" startAt="11"/>
            </a:pPr>
            <a:r>
              <a:rPr lang="en-US" b="1" err="1"/>
              <a:t>Violar</a:t>
            </a:r>
            <a:r>
              <a:rPr lang="en-US" b="1"/>
              <a:t> Reglas </a:t>
            </a:r>
            <a:r>
              <a:rPr lang="en-US" b="1" err="1"/>
              <a:t>Específicas</a:t>
            </a:r>
            <a:r>
              <a:rPr lang="en-US" b="1"/>
              <a:t> de la HOA o de la </a:t>
            </a:r>
            <a:r>
              <a:rPr lang="en-US" b="1" err="1"/>
              <a:t>Comunidad</a:t>
            </a:r>
            <a:endParaRPr lang="en-US"/>
          </a:p>
          <a:p>
            <a:r>
              <a:rPr lang="en-US" err="1"/>
              <a:t>Estacionarse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violación</a:t>
            </a:r>
            <a:r>
              <a:rPr lang="en-US"/>
              <a:t> de </a:t>
            </a:r>
            <a:r>
              <a:rPr lang="en-US" err="1"/>
              <a:t>políticas</a:t>
            </a:r>
            <a:r>
              <a:rPr lang="en-US"/>
              <a:t> </a:t>
            </a:r>
            <a:r>
              <a:rPr lang="en-US" err="1"/>
              <a:t>específicas</a:t>
            </a:r>
            <a:r>
              <a:rPr lang="en-US"/>
              <a:t> de la HOA o de las </a:t>
            </a:r>
            <a:r>
              <a:rPr lang="en-US" err="1"/>
              <a:t>reglas</a:t>
            </a:r>
            <a:r>
              <a:rPr lang="en-US"/>
              <a:t> de la </a:t>
            </a:r>
            <a:r>
              <a:rPr lang="en-US" err="1"/>
              <a:t>comunidad</a:t>
            </a:r>
            <a:r>
              <a:rPr lang="en-US"/>
              <a:t>, que </a:t>
            </a:r>
            <a:r>
              <a:rPr lang="en-US" err="1"/>
              <a:t>podrían</a:t>
            </a:r>
            <a:r>
              <a:rPr lang="en-US"/>
              <a:t> </a:t>
            </a:r>
            <a:r>
              <a:rPr lang="en-US" err="1"/>
              <a:t>variar</a:t>
            </a:r>
            <a:r>
              <a:rPr lang="en-US"/>
              <a:t> </a:t>
            </a:r>
            <a:r>
              <a:rPr lang="en-US" err="1"/>
              <a:t>según</a:t>
            </a:r>
            <a:r>
              <a:rPr lang="en-US"/>
              <a:t> la </a:t>
            </a:r>
            <a:r>
              <a:rPr lang="en-US" err="1"/>
              <a:t>propiedad</a:t>
            </a:r>
            <a:r>
              <a:rPr lang="en-US"/>
              <a:t> (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ejemplo</a:t>
            </a:r>
            <a:r>
              <a:rPr lang="en-US"/>
              <a:t>, </a:t>
            </a:r>
            <a:r>
              <a:rPr lang="en-US" err="1"/>
              <a:t>bloquear</a:t>
            </a:r>
            <a:r>
              <a:rPr lang="en-US"/>
              <a:t> </a:t>
            </a:r>
            <a:r>
              <a:rPr lang="en-US" err="1"/>
              <a:t>buzones</a:t>
            </a:r>
            <a:r>
              <a:rPr lang="en-US"/>
              <a:t> o puntos de </a:t>
            </a:r>
            <a:r>
              <a:rPr lang="en-US" err="1"/>
              <a:t>acceso</a:t>
            </a:r>
            <a:r>
              <a:rPr lang="en-US"/>
              <a:t> a </a:t>
            </a:r>
            <a:r>
              <a:rPr lang="en-US" err="1"/>
              <a:t>servicios</a:t>
            </a:r>
            <a:r>
              <a:rPr lang="en-US"/>
              <a:t> </a:t>
            </a:r>
            <a:r>
              <a:rPr lang="en-US" err="1"/>
              <a:t>públicos</a:t>
            </a:r>
            <a:r>
              <a:rPr lang="en-US"/>
              <a:t>).</a:t>
            </a:r>
          </a:p>
        </p:txBody>
      </p:sp>
      <p:pic>
        <p:nvPicPr>
          <p:cNvPr id="1026" name="Picture 2" descr="Spain Flag 2'x3' to 5'x8' Nylon">
            <a:extLst>
              <a:ext uri="{FF2B5EF4-FFF2-40B4-BE49-F238E27FC236}">
                <a16:creationId xmlns:a16="http://schemas.microsoft.com/office/drawing/2014/main" id="{F470B766-C47F-645C-5423-D89915809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583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A14B-9B4E-DCEB-D447-BA3A941B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A835-5E51-8A20-E660-4F4AE1FC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025" y="-223101"/>
            <a:ext cx="10515600" cy="1325563"/>
          </a:xfrm>
        </p:spPr>
        <p:txBody>
          <a:bodyPr/>
          <a:lstStyle/>
          <a:p>
            <a:r>
              <a:rPr lang="en-US" b="1"/>
              <a:t>Proposed Towing 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DBCCE-4F08-3BEB-4B80-F2C9E6E8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511120"/>
            <a:ext cx="10515600" cy="6218238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err="1"/>
              <a:t>Introducción</a:t>
            </a:r>
            <a:r>
              <a:rPr lang="en-US" sz="2400" b="1"/>
              <a:t>:</a:t>
            </a:r>
            <a:br>
              <a:rPr lang="en-US" sz="2400"/>
            </a:br>
            <a:r>
              <a:rPr lang="en-US" sz="2400"/>
              <a:t>Para </a:t>
            </a:r>
            <a:r>
              <a:rPr lang="en-US" sz="2400" err="1"/>
              <a:t>mantener</a:t>
            </a:r>
            <a:r>
              <a:rPr lang="en-US" sz="2400"/>
              <a:t> un </a:t>
            </a:r>
            <a:r>
              <a:rPr lang="en-US" sz="2400" err="1"/>
              <a:t>sistema</a:t>
            </a:r>
            <a:r>
              <a:rPr lang="en-US" sz="2400"/>
              <a:t> de </a:t>
            </a:r>
            <a:r>
              <a:rPr lang="en-US" sz="2400" err="1"/>
              <a:t>estacionamiento</a:t>
            </a:r>
            <a:r>
              <a:rPr lang="en-US" sz="2400"/>
              <a:t> bien </a:t>
            </a:r>
            <a:r>
              <a:rPr lang="en-US" sz="2400" err="1"/>
              <a:t>organizado</a:t>
            </a:r>
            <a:r>
              <a:rPr lang="en-US" sz="2400"/>
              <a:t> y </a:t>
            </a:r>
            <a:r>
              <a:rPr lang="en-US" sz="2400" err="1"/>
              <a:t>justo</a:t>
            </a:r>
            <a:r>
              <a:rPr lang="en-US" sz="2400"/>
              <a:t>, </a:t>
            </a:r>
            <a:r>
              <a:rPr lang="en-US" sz="2400" err="1"/>
              <a:t>proponemos</a:t>
            </a:r>
            <a:r>
              <a:rPr lang="en-US" sz="2400"/>
              <a:t> </a:t>
            </a:r>
            <a:r>
              <a:rPr lang="en-US" sz="2400" err="1"/>
              <a:t>contratar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</a:t>
            </a:r>
            <a:r>
              <a:rPr lang="en-US" sz="2400" err="1"/>
              <a:t>empresa</a:t>
            </a:r>
            <a:r>
              <a:rPr lang="en-US" sz="2400"/>
              <a:t> de </a:t>
            </a:r>
            <a:r>
              <a:rPr lang="en-US" sz="2400" err="1"/>
              <a:t>remolque</a:t>
            </a:r>
            <a:r>
              <a:rPr lang="en-US" sz="2400"/>
              <a:t> que </a:t>
            </a:r>
            <a:r>
              <a:rPr lang="en-US" sz="2400" err="1"/>
              <a:t>nos</a:t>
            </a:r>
            <a:r>
              <a:rPr lang="en-US" sz="2400"/>
              <a:t> </a:t>
            </a:r>
            <a:r>
              <a:rPr lang="en-US" sz="2400" err="1"/>
              <a:t>ayude</a:t>
            </a:r>
            <a:r>
              <a:rPr lang="en-US" sz="2400"/>
              <a:t> a </a:t>
            </a:r>
            <a:r>
              <a:rPr lang="en-US" sz="2400" err="1"/>
              <a:t>gestionar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estacionamiento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nuestra</a:t>
            </a:r>
            <a:r>
              <a:rPr lang="en-US" sz="2400"/>
              <a:t> </a:t>
            </a:r>
            <a:r>
              <a:rPr lang="en-US" sz="2400" err="1"/>
              <a:t>comunidad</a:t>
            </a:r>
            <a:r>
              <a:rPr lang="en-US" sz="2400"/>
              <a:t>. El </a:t>
            </a:r>
            <a:r>
              <a:rPr lang="en-US" sz="2400" err="1"/>
              <a:t>objetivo</a:t>
            </a:r>
            <a:r>
              <a:rPr lang="en-US" sz="2400"/>
              <a:t> es </a:t>
            </a:r>
            <a:r>
              <a:rPr lang="en-US" sz="2400" err="1"/>
              <a:t>asegurar</a:t>
            </a:r>
            <a:r>
              <a:rPr lang="en-US" sz="2400"/>
              <a:t> que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espacios</a:t>
            </a:r>
            <a:r>
              <a:rPr lang="en-US" sz="2400"/>
              <a:t> de </a:t>
            </a:r>
            <a:r>
              <a:rPr lang="en-US" sz="2400" err="1"/>
              <a:t>estacionamiento</a:t>
            </a:r>
            <a:r>
              <a:rPr lang="en-US" sz="2400"/>
              <a:t> </a:t>
            </a:r>
            <a:r>
              <a:rPr lang="en-US" sz="2400" err="1"/>
              <a:t>estén</a:t>
            </a:r>
            <a:r>
              <a:rPr lang="en-US" sz="2400"/>
              <a:t> </a:t>
            </a:r>
            <a:r>
              <a:rPr lang="en-US" sz="2400" err="1"/>
              <a:t>disponibles</a:t>
            </a:r>
            <a:r>
              <a:rPr lang="en-US" sz="2400"/>
              <a:t> y se usen de </a:t>
            </a:r>
            <a:r>
              <a:rPr lang="en-US" sz="2400" err="1"/>
              <a:t>manera</a:t>
            </a:r>
            <a:r>
              <a:rPr lang="en-US" sz="2400"/>
              <a:t> </a:t>
            </a:r>
            <a:r>
              <a:rPr lang="en-US" sz="2400" err="1"/>
              <a:t>adecuada</a:t>
            </a:r>
            <a:r>
              <a:rPr lang="en-US" sz="2400"/>
              <a:t>.</a:t>
            </a:r>
          </a:p>
          <a:p>
            <a:r>
              <a:rPr lang="en-US" sz="2400" b="1"/>
              <a:t>Reglas </a:t>
            </a:r>
            <a:r>
              <a:rPr lang="en-US" sz="2400" b="1" err="1"/>
              <a:t>Propuestas</a:t>
            </a:r>
            <a:r>
              <a:rPr lang="en-US" sz="2400" b="1"/>
              <a:t> y </a:t>
            </a:r>
            <a:r>
              <a:rPr lang="en-US" sz="2400" b="1" err="1"/>
              <a:t>Monitoreo</a:t>
            </a:r>
            <a:r>
              <a:rPr lang="en-US" sz="2400" b="1"/>
              <a:t>:</a:t>
            </a: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Regla de 72 Horas para </a:t>
            </a:r>
            <a:r>
              <a:rPr lang="en-US" sz="2400" b="1" err="1"/>
              <a:t>Vehículos</a:t>
            </a:r>
            <a:r>
              <a:rPr lang="en-US" sz="2400" b="1"/>
              <a:t> </a:t>
            </a:r>
            <a:r>
              <a:rPr lang="en-US" sz="2400" b="1" err="1"/>
              <a:t>en</a:t>
            </a:r>
            <a:r>
              <a:rPr lang="en-US" sz="2400" b="1"/>
              <a:t> </a:t>
            </a:r>
            <a:r>
              <a:rPr lang="en-US" sz="2400" b="1" err="1"/>
              <a:t>el</a:t>
            </a:r>
            <a:r>
              <a:rPr lang="en-US" sz="2400" b="1"/>
              <a:t> </a:t>
            </a:r>
            <a:r>
              <a:rPr lang="en-US" sz="2400" b="1" err="1"/>
              <a:t>Perímetro</a:t>
            </a:r>
            <a:r>
              <a:rPr lang="en-US" sz="2400" b="1"/>
              <a:t>:</a:t>
            </a:r>
            <a:br>
              <a:rPr lang="en-US" sz="2400"/>
            </a:br>
            <a:r>
              <a:rPr lang="en-US" sz="2400"/>
              <a:t>Los </a:t>
            </a:r>
            <a:r>
              <a:rPr lang="en-US" sz="2400" err="1"/>
              <a:t>vehículos</a:t>
            </a:r>
            <a:r>
              <a:rPr lang="en-US" sz="2400"/>
              <a:t> </a:t>
            </a:r>
            <a:r>
              <a:rPr lang="en-US" sz="2400" err="1"/>
              <a:t>estacionados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perímetro</a:t>
            </a:r>
            <a:r>
              <a:rPr lang="en-US" sz="2400"/>
              <a:t> de la </a:t>
            </a:r>
            <a:r>
              <a:rPr lang="en-US" sz="2400" err="1"/>
              <a:t>comunidad</a:t>
            </a:r>
            <a:r>
              <a:rPr lang="en-US" sz="2400"/>
              <a:t> no </a:t>
            </a:r>
            <a:r>
              <a:rPr lang="en-US" sz="2400" err="1"/>
              <a:t>pueden</a:t>
            </a:r>
            <a:r>
              <a:rPr lang="en-US" sz="2400"/>
              <a:t> </a:t>
            </a:r>
            <a:r>
              <a:rPr lang="en-US" sz="2400" err="1"/>
              <a:t>ocupar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mismo</a:t>
            </a:r>
            <a:r>
              <a:rPr lang="en-US" sz="2400"/>
              <a:t> </a:t>
            </a:r>
            <a:r>
              <a:rPr lang="en-US" sz="2400" err="1"/>
              <a:t>espacio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 de 72 horas </a:t>
            </a:r>
            <a:r>
              <a:rPr lang="en-US" sz="2400" err="1"/>
              <a:t>consecutivas</a:t>
            </a:r>
            <a:r>
              <a:rPr lang="en-US" sz="24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err="1"/>
              <a:t>Monitoreo</a:t>
            </a:r>
            <a:r>
              <a:rPr lang="en-US" sz="2400" b="1"/>
              <a:t> Regular:</a:t>
            </a:r>
            <a:br>
              <a:rPr lang="en-US" sz="2400"/>
            </a:br>
            <a:r>
              <a:rPr lang="en-US" sz="2400"/>
              <a:t>La </a:t>
            </a:r>
            <a:r>
              <a:rPr lang="en-US" sz="2400" err="1"/>
              <a:t>empresa</a:t>
            </a:r>
            <a:r>
              <a:rPr lang="en-US" sz="2400"/>
              <a:t> de </a:t>
            </a:r>
            <a:r>
              <a:rPr lang="en-US" sz="2400" err="1"/>
              <a:t>remolque</a:t>
            </a:r>
            <a:r>
              <a:rPr lang="en-US" sz="2400"/>
              <a:t> </a:t>
            </a:r>
            <a:r>
              <a:rPr lang="en-US" sz="2400" err="1"/>
              <a:t>realizará</a:t>
            </a:r>
            <a:r>
              <a:rPr lang="en-US" sz="2400"/>
              <a:t> </a:t>
            </a:r>
            <a:r>
              <a:rPr lang="en-US" sz="2400" err="1"/>
              <a:t>inspecciones</a:t>
            </a:r>
            <a:r>
              <a:rPr lang="en-US" sz="2400"/>
              <a:t> de </a:t>
            </a:r>
            <a:r>
              <a:rPr lang="en-US" sz="2400" err="1"/>
              <a:t>rutina</a:t>
            </a:r>
            <a:r>
              <a:rPr lang="en-US" sz="2400"/>
              <a:t> para </a:t>
            </a:r>
            <a:r>
              <a:rPr lang="en-US" sz="2400" err="1"/>
              <a:t>identificar</a:t>
            </a:r>
            <a:r>
              <a:rPr lang="en-US" sz="2400"/>
              <a:t> </a:t>
            </a:r>
            <a:r>
              <a:rPr lang="en-US" sz="2400" err="1"/>
              <a:t>vehículos</a:t>
            </a:r>
            <a:r>
              <a:rPr lang="en-US" sz="2400"/>
              <a:t> que </a:t>
            </a:r>
            <a:r>
              <a:rPr lang="en-US" sz="2400" err="1"/>
              <a:t>violen</a:t>
            </a:r>
            <a:r>
              <a:rPr lang="en-US" sz="2400"/>
              <a:t> las </a:t>
            </a:r>
            <a:r>
              <a:rPr lang="en-US" sz="2400" err="1"/>
              <a:t>reglas</a:t>
            </a:r>
            <a:r>
              <a:rPr lang="en-US" sz="2400"/>
              <a:t> de </a:t>
            </a:r>
            <a:r>
              <a:rPr lang="en-US" sz="2400" err="1"/>
              <a:t>estacionamiento</a:t>
            </a:r>
            <a:r>
              <a:rPr lang="en-US" sz="2400"/>
              <a:t> de la </a:t>
            </a:r>
            <a:r>
              <a:rPr lang="en-US" sz="2400" err="1"/>
              <a:t>comunidad</a:t>
            </a:r>
            <a:r>
              <a:rPr lang="en-US" sz="2400"/>
              <a:t>, </a:t>
            </a:r>
            <a:r>
              <a:rPr lang="en-US" sz="2400" err="1"/>
              <a:t>asegurando</a:t>
            </a:r>
            <a:r>
              <a:rPr lang="en-US" sz="2400"/>
              <a:t> que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espacios</a:t>
            </a:r>
            <a:r>
              <a:rPr lang="en-US" sz="2400"/>
              <a:t> </a:t>
            </a:r>
            <a:r>
              <a:rPr lang="en-US" sz="2400" err="1"/>
              <a:t>estén</a:t>
            </a:r>
            <a:r>
              <a:rPr lang="en-US" sz="2400"/>
              <a:t> </a:t>
            </a:r>
            <a:r>
              <a:rPr lang="en-US" sz="2400" err="1"/>
              <a:t>disponibles</a:t>
            </a:r>
            <a:r>
              <a:rPr lang="en-US" sz="2400"/>
              <a:t> y </a:t>
            </a:r>
            <a:r>
              <a:rPr lang="en-US" sz="2400" err="1"/>
              <a:t>correctamente</a:t>
            </a:r>
            <a:r>
              <a:rPr lang="en-US" sz="2400"/>
              <a:t> </a:t>
            </a:r>
            <a:r>
              <a:rPr lang="en-US" sz="2400" err="1"/>
              <a:t>utilizados</a:t>
            </a:r>
            <a:r>
              <a:rPr lang="en-US" sz="24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err="1"/>
              <a:t>Cumplimiento</a:t>
            </a:r>
            <a:r>
              <a:rPr lang="en-US" sz="2400" b="1"/>
              <a:t> </a:t>
            </a:r>
            <a:r>
              <a:rPr lang="en-US" sz="2400" b="1" err="1"/>
              <a:t>en</a:t>
            </a:r>
            <a:r>
              <a:rPr lang="en-US" sz="2400" b="1"/>
              <a:t> </a:t>
            </a:r>
            <a:r>
              <a:rPr lang="en-US" sz="2400" b="1" err="1"/>
              <a:t>Áreas</a:t>
            </a:r>
            <a:r>
              <a:rPr lang="en-US" sz="2400" b="1"/>
              <a:t> </a:t>
            </a:r>
            <a:r>
              <a:rPr lang="en-US" sz="2400" b="1" err="1"/>
              <a:t>Designadas</a:t>
            </a:r>
            <a:r>
              <a:rPr lang="en-US" sz="2400" b="1"/>
              <a:t>:</a:t>
            </a:r>
            <a:br>
              <a:rPr lang="en-US" sz="2400"/>
            </a:br>
            <a:r>
              <a:rPr lang="en-US" sz="2400"/>
              <a:t>El </a:t>
            </a:r>
            <a:r>
              <a:rPr lang="en-US" sz="2400" err="1"/>
              <a:t>uso</a:t>
            </a:r>
            <a:r>
              <a:rPr lang="en-US" sz="2400"/>
              <a:t> no </a:t>
            </a:r>
            <a:r>
              <a:rPr lang="en-US" sz="2400" err="1"/>
              <a:t>autorizado</a:t>
            </a:r>
            <a:r>
              <a:rPr lang="en-US" sz="2400"/>
              <a:t> de </a:t>
            </a:r>
            <a:r>
              <a:rPr lang="en-US" sz="2400" err="1"/>
              <a:t>estacionamientos</a:t>
            </a:r>
            <a:r>
              <a:rPr lang="en-US" sz="2400"/>
              <a:t> para </a:t>
            </a:r>
            <a:r>
              <a:rPr lang="en-US" sz="2400" err="1"/>
              <a:t>visitantes</a:t>
            </a:r>
            <a:r>
              <a:rPr lang="en-US" sz="2400"/>
              <a:t>, </a:t>
            </a:r>
            <a:r>
              <a:rPr lang="en-US" sz="2400" err="1"/>
              <a:t>carriles</a:t>
            </a:r>
            <a:r>
              <a:rPr lang="en-US" sz="2400"/>
              <a:t> de </a:t>
            </a:r>
            <a:r>
              <a:rPr lang="en-US" sz="2400" err="1"/>
              <a:t>emergencia</a:t>
            </a:r>
            <a:r>
              <a:rPr lang="en-US" sz="2400"/>
              <a:t> y </a:t>
            </a:r>
            <a:r>
              <a:rPr lang="en-US" sz="2400" err="1"/>
              <a:t>otras</a:t>
            </a:r>
            <a:r>
              <a:rPr lang="en-US" sz="2400"/>
              <a:t> </a:t>
            </a:r>
            <a:r>
              <a:rPr lang="en-US" sz="2400" err="1"/>
              <a:t>áreas</a:t>
            </a:r>
            <a:r>
              <a:rPr lang="en-US" sz="2400"/>
              <a:t> </a:t>
            </a:r>
            <a:r>
              <a:rPr lang="en-US" sz="2400" err="1"/>
              <a:t>restringidas</a:t>
            </a:r>
            <a:r>
              <a:rPr lang="en-US" sz="2400"/>
              <a:t> </a:t>
            </a:r>
            <a:r>
              <a:rPr lang="en-US" sz="2400" err="1"/>
              <a:t>será</a:t>
            </a:r>
            <a:r>
              <a:rPr lang="en-US" sz="2400"/>
              <a:t> </a:t>
            </a:r>
            <a:r>
              <a:rPr lang="en-US" sz="2400" err="1"/>
              <a:t>monitoreado</a:t>
            </a:r>
            <a:r>
              <a:rPr lang="en-US" sz="2400"/>
              <a:t> </a:t>
            </a:r>
            <a:r>
              <a:rPr lang="en-US" sz="2400" err="1"/>
              <a:t>activamente</a:t>
            </a:r>
            <a:r>
              <a:rPr lang="en-US" sz="2400"/>
              <a:t>, y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infractores</a:t>
            </a:r>
            <a:r>
              <a:rPr lang="en-US" sz="2400"/>
              <a:t> </a:t>
            </a:r>
            <a:r>
              <a:rPr lang="en-US" sz="2400" err="1"/>
              <a:t>estarán</a:t>
            </a:r>
            <a:r>
              <a:rPr lang="en-US" sz="2400"/>
              <a:t> </a:t>
            </a:r>
            <a:r>
              <a:rPr lang="en-US" sz="2400" err="1"/>
              <a:t>sujetos</a:t>
            </a:r>
            <a:r>
              <a:rPr lang="en-US" sz="2400"/>
              <a:t> a </a:t>
            </a:r>
            <a:r>
              <a:rPr lang="en-US" sz="2400" err="1"/>
              <a:t>remolque</a:t>
            </a:r>
            <a:r>
              <a:rPr lang="en-US" sz="2400"/>
              <a:t>.</a:t>
            </a:r>
          </a:p>
          <a:p>
            <a:r>
              <a:rPr lang="en-US" sz="2400" b="1" err="1"/>
              <a:t>Beneficios</a:t>
            </a:r>
            <a:r>
              <a:rPr lang="en-US" sz="2400" b="1"/>
              <a:t> de </a:t>
            </a:r>
            <a:r>
              <a:rPr lang="en-US" sz="2400" b="1" err="1"/>
              <a:t>los</a:t>
            </a:r>
            <a:r>
              <a:rPr lang="en-US" sz="2400" b="1"/>
              <a:t> </a:t>
            </a:r>
            <a:r>
              <a:rPr lang="en-US" sz="2400" b="1" err="1"/>
              <a:t>Servicios</a:t>
            </a:r>
            <a:r>
              <a:rPr lang="en-US" sz="2400" b="1"/>
              <a:t> de </a:t>
            </a:r>
            <a:r>
              <a:rPr lang="en-US" sz="2400" b="1" err="1"/>
              <a:t>Remolque</a:t>
            </a:r>
            <a:r>
              <a:rPr lang="en-US" sz="2400" b="1"/>
              <a:t> </a:t>
            </a:r>
            <a:r>
              <a:rPr lang="en-US" sz="2400" b="1" err="1"/>
              <a:t>Contratados</a:t>
            </a:r>
            <a:r>
              <a:rPr lang="en-US" sz="2400" b="1"/>
              <a:t>:</a:t>
            </a: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err="1"/>
              <a:t>Ayuda</a:t>
            </a:r>
            <a:r>
              <a:rPr lang="en-US" sz="2400"/>
              <a:t> a </a:t>
            </a:r>
            <a:r>
              <a:rPr lang="en-US" sz="2400" err="1"/>
              <a:t>mantener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estacionamiento</a:t>
            </a:r>
            <a:r>
              <a:rPr lang="en-US" sz="2400"/>
              <a:t> </a:t>
            </a:r>
            <a:r>
              <a:rPr lang="en-US" sz="2400" err="1"/>
              <a:t>justo</a:t>
            </a:r>
            <a:r>
              <a:rPr lang="en-US" sz="2400"/>
              <a:t> y disponible para </a:t>
            </a:r>
            <a:r>
              <a:rPr lang="en-US" sz="2400" err="1"/>
              <a:t>todos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residentes</a:t>
            </a:r>
            <a:r>
              <a:rPr lang="en-US" sz="24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Reduce la </a:t>
            </a:r>
            <a:r>
              <a:rPr lang="en-US" sz="2400" err="1"/>
              <a:t>presencia</a:t>
            </a:r>
            <a:r>
              <a:rPr lang="en-US" sz="2400"/>
              <a:t> de </a:t>
            </a:r>
            <a:r>
              <a:rPr lang="en-US" sz="2400" err="1"/>
              <a:t>vehículos</a:t>
            </a:r>
            <a:r>
              <a:rPr lang="en-US" sz="2400"/>
              <a:t> </a:t>
            </a:r>
            <a:r>
              <a:rPr lang="en-US" sz="2400" err="1"/>
              <a:t>abandonados</a:t>
            </a:r>
            <a:r>
              <a:rPr lang="en-US" sz="2400"/>
              <a:t> o </a:t>
            </a:r>
            <a:r>
              <a:rPr lang="en-US" sz="2400" err="1"/>
              <a:t>estacionados</a:t>
            </a:r>
            <a:r>
              <a:rPr lang="en-US" sz="2400"/>
              <a:t> a largo </a:t>
            </a:r>
            <a:r>
              <a:rPr lang="en-US" sz="2400" err="1"/>
              <a:t>plazo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espacios</a:t>
            </a:r>
            <a:r>
              <a:rPr lang="en-US" sz="2400"/>
              <a:t> </a:t>
            </a:r>
            <a:r>
              <a:rPr lang="en-US" sz="2400" err="1"/>
              <a:t>privilegiados</a:t>
            </a:r>
            <a:r>
              <a:rPr lang="en-US" sz="24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err="1"/>
              <a:t>Aumenta</a:t>
            </a:r>
            <a:r>
              <a:rPr lang="en-US" sz="2400"/>
              <a:t> la </a:t>
            </a:r>
            <a:r>
              <a:rPr lang="en-US" sz="2400" err="1"/>
              <a:t>seguridad</a:t>
            </a:r>
            <a:r>
              <a:rPr lang="en-US" sz="2400"/>
              <a:t> </a:t>
            </a:r>
            <a:r>
              <a:rPr lang="en-US" sz="2400" err="1"/>
              <a:t>manteniendo</a:t>
            </a:r>
            <a:r>
              <a:rPr lang="en-US" sz="2400"/>
              <a:t> </a:t>
            </a:r>
            <a:r>
              <a:rPr lang="en-US" sz="2400" err="1"/>
              <a:t>despejados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carriles</a:t>
            </a:r>
            <a:r>
              <a:rPr lang="en-US" sz="2400"/>
              <a:t> de </a:t>
            </a:r>
            <a:r>
              <a:rPr lang="en-US" sz="2400" err="1"/>
              <a:t>emergencia</a:t>
            </a:r>
            <a:r>
              <a:rPr lang="en-US" sz="2400"/>
              <a:t> y las zonas </a:t>
            </a:r>
            <a:r>
              <a:rPr lang="en-US" sz="2400" err="1"/>
              <a:t>restringidas</a:t>
            </a:r>
            <a:r>
              <a:rPr lang="en-US" sz="2400"/>
              <a:t>.</a:t>
            </a:r>
          </a:p>
          <a:p>
            <a:r>
              <a:rPr lang="en-US" sz="2400" b="1" err="1"/>
              <a:t>Próximos</a:t>
            </a:r>
            <a:r>
              <a:rPr lang="en-US" sz="2400" b="1"/>
              <a:t> Pasos:</a:t>
            </a: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err="1"/>
              <a:t>Retroalimentación</a:t>
            </a:r>
            <a:r>
              <a:rPr lang="en-US" sz="2400"/>
              <a:t> y </a:t>
            </a:r>
            <a:r>
              <a:rPr lang="en-US" sz="2400" err="1"/>
              <a:t>aprobación</a:t>
            </a:r>
            <a:r>
              <a:rPr lang="en-US" sz="2400"/>
              <a:t> de la </a:t>
            </a:r>
            <a:r>
              <a:rPr lang="en-US" sz="2400" err="1"/>
              <a:t>comunidad</a:t>
            </a:r>
            <a:r>
              <a:rPr lang="en-US" sz="24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err="1"/>
              <a:t>Finalización</a:t>
            </a:r>
            <a:r>
              <a:rPr lang="en-US" sz="2400"/>
              <a:t> de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detalles</a:t>
            </a:r>
            <a:r>
              <a:rPr lang="en-US" sz="2400"/>
              <a:t> del </a:t>
            </a:r>
            <a:r>
              <a:rPr lang="en-US" sz="2400" err="1"/>
              <a:t>contrato</a:t>
            </a:r>
            <a:r>
              <a:rPr lang="en-US" sz="2400"/>
              <a:t> con la </a:t>
            </a:r>
            <a:r>
              <a:rPr lang="en-US" sz="2400" err="1"/>
              <a:t>empresa</a:t>
            </a:r>
            <a:r>
              <a:rPr lang="en-US" sz="2400"/>
              <a:t> de </a:t>
            </a:r>
            <a:r>
              <a:rPr lang="en-US" sz="2400" err="1"/>
              <a:t>remolque</a:t>
            </a:r>
            <a:r>
              <a:rPr lang="en-US" sz="24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err="1"/>
              <a:t>Comunicación</a:t>
            </a:r>
            <a:r>
              <a:rPr lang="en-US" sz="2400"/>
              <a:t> </a:t>
            </a:r>
            <a:r>
              <a:rPr lang="en-US" sz="2400" err="1"/>
              <a:t>clara</a:t>
            </a:r>
            <a:r>
              <a:rPr lang="en-US" sz="2400"/>
              <a:t> de las </a:t>
            </a:r>
            <a:r>
              <a:rPr lang="en-US" sz="2400" err="1"/>
              <a:t>nuevas</a:t>
            </a:r>
            <a:r>
              <a:rPr lang="en-US" sz="2400"/>
              <a:t> </a:t>
            </a:r>
            <a:r>
              <a:rPr lang="en-US" sz="2400" err="1"/>
              <a:t>reglas</a:t>
            </a:r>
            <a:r>
              <a:rPr lang="en-US" sz="2400"/>
              <a:t> a </a:t>
            </a:r>
            <a:r>
              <a:rPr lang="en-US" sz="2400" err="1"/>
              <a:t>todos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residentes</a:t>
            </a:r>
            <a:r>
              <a:rPr lang="en-US" sz="2400"/>
              <a:t>.</a:t>
            </a:r>
          </a:p>
          <a:p>
            <a:pPr lvl="1"/>
            <a:endParaRPr lang="en-US"/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4BE40E79-AEB2-98F8-003F-81AB82AD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017ACAF9-2D3F-832E-F24D-DB4C9348B031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181B400-3D0B-AE52-2E27-BEABC51B6C66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FF23C484-F59C-E6B2-5FB1-D5A17A894BBA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CC86EDD6-6CBE-07E2-C5F3-295D49F8B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253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E65B6-8AAD-B5D8-A158-C2527559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ncrete patio with a building in the background&#10;&#10;Description automatically generated">
            <a:extLst>
              <a:ext uri="{FF2B5EF4-FFF2-40B4-BE49-F238E27FC236}">
                <a16:creationId xmlns:a16="http://schemas.microsoft.com/office/drawing/2014/main" id="{59A6AE2E-046D-4C3A-241A-D8251DEC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974" b="39774"/>
          <a:stretch/>
        </p:blipFill>
        <p:spPr>
          <a:xfrm>
            <a:off x="8143876" y="4621217"/>
            <a:ext cx="4067120" cy="225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1469C-36B5-34DD-DC7E-06DAF9B6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Community Park Improvements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16C6-AE33-A727-6283-57EC9B66F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28738"/>
            <a:ext cx="11096625" cy="4848225"/>
          </a:xfrm>
        </p:spPr>
        <p:txBody>
          <a:bodyPr>
            <a:normAutofit fontScale="47500" lnSpcReduction="20000"/>
          </a:bodyPr>
          <a:lstStyle/>
          <a:p>
            <a:r>
              <a:rPr lang="en-US" b="1" err="1"/>
              <a:t>Introducción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Nuestro Parque </a:t>
            </a:r>
            <a:r>
              <a:rPr lang="en-US" err="1"/>
              <a:t>Comunitario</a:t>
            </a:r>
            <a:r>
              <a:rPr lang="en-US"/>
              <a:t> es un </a:t>
            </a:r>
            <a:r>
              <a:rPr lang="en-US" err="1"/>
              <a:t>valioso</a:t>
            </a:r>
            <a:r>
              <a:rPr lang="en-US"/>
              <a:t> </a:t>
            </a:r>
            <a:r>
              <a:rPr lang="en-US" err="1"/>
              <a:t>espacio</a:t>
            </a:r>
            <a:r>
              <a:rPr lang="en-US"/>
              <a:t> </a:t>
            </a:r>
            <a:r>
              <a:rPr lang="en-US" err="1"/>
              <a:t>compartido</a:t>
            </a:r>
            <a:r>
              <a:rPr lang="en-US"/>
              <a:t> para la </a:t>
            </a:r>
            <a:r>
              <a:rPr lang="en-US" err="1"/>
              <a:t>relajación</a:t>
            </a:r>
            <a:r>
              <a:rPr lang="en-US"/>
              <a:t> y las </a:t>
            </a:r>
            <a:r>
              <a:rPr lang="en-US" err="1"/>
              <a:t>reuniones</a:t>
            </a:r>
            <a:r>
              <a:rPr lang="en-US"/>
              <a:t> </a:t>
            </a:r>
            <a:r>
              <a:rPr lang="en-US" err="1"/>
              <a:t>comunitarias</a:t>
            </a:r>
            <a:r>
              <a:rPr lang="en-US"/>
              <a:t>. </a:t>
            </a:r>
            <a:r>
              <a:rPr lang="en-US" err="1"/>
              <a:t>Debido</a:t>
            </a:r>
            <a:r>
              <a:rPr lang="en-US"/>
              <a:t> a </a:t>
            </a:r>
            <a:r>
              <a:rPr lang="en-US" err="1"/>
              <a:t>problemas</a:t>
            </a:r>
            <a:r>
              <a:rPr lang="en-US"/>
              <a:t> de </a:t>
            </a:r>
            <a:r>
              <a:rPr lang="en-US" err="1"/>
              <a:t>drenaje</a:t>
            </a:r>
            <a:r>
              <a:rPr lang="en-US"/>
              <a:t> e </a:t>
            </a:r>
            <a:r>
              <a:rPr lang="en-US" err="1"/>
              <a:t>inundación</a:t>
            </a:r>
            <a:r>
              <a:rPr lang="en-US"/>
              <a:t>, no es </a:t>
            </a:r>
            <a:r>
              <a:rPr lang="en-US" err="1"/>
              <a:t>posible</a:t>
            </a:r>
            <a:r>
              <a:rPr lang="en-US"/>
              <a:t> </a:t>
            </a:r>
            <a:r>
              <a:rPr lang="en-US" err="1"/>
              <a:t>añadir</a:t>
            </a:r>
            <a:r>
              <a:rPr lang="en-US"/>
              <a:t> un </a:t>
            </a:r>
            <a:r>
              <a:rPr lang="en-US" err="1"/>
              <a:t>área</a:t>
            </a:r>
            <a:r>
              <a:rPr lang="en-US"/>
              <a:t> de </a:t>
            </a:r>
            <a:r>
              <a:rPr lang="en-US" err="1"/>
              <a:t>juegos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momento</a:t>
            </a:r>
            <a:r>
              <a:rPr lang="en-US"/>
              <a:t>. Sin embargo,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explorando</a:t>
            </a:r>
            <a:r>
              <a:rPr lang="en-US"/>
              <a:t> </a:t>
            </a:r>
            <a:r>
              <a:rPr lang="en-US" err="1"/>
              <a:t>otras</a:t>
            </a:r>
            <a:r>
              <a:rPr lang="en-US"/>
              <a:t> </a:t>
            </a:r>
            <a:r>
              <a:rPr lang="en-US" err="1"/>
              <a:t>maneras</a:t>
            </a:r>
            <a:r>
              <a:rPr lang="en-US"/>
              <a:t> de </a:t>
            </a:r>
            <a:r>
              <a:rPr lang="en-US" err="1"/>
              <a:t>mejorar</a:t>
            </a:r>
            <a:r>
              <a:rPr lang="en-US"/>
              <a:t> la </a:t>
            </a:r>
            <a:r>
              <a:rPr lang="en-US" err="1"/>
              <a:t>funcionalidad</a:t>
            </a:r>
            <a:r>
              <a:rPr lang="en-US"/>
              <a:t> y </a:t>
            </a:r>
            <a:r>
              <a:rPr lang="en-US" err="1"/>
              <a:t>estética</a:t>
            </a:r>
            <a:r>
              <a:rPr lang="en-US"/>
              <a:t> del </a:t>
            </a:r>
            <a:r>
              <a:rPr lang="en-US" err="1"/>
              <a:t>parque</a:t>
            </a:r>
            <a:r>
              <a:rPr lang="en-US"/>
              <a:t> para que </a:t>
            </a:r>
            <a:r>
              <a:rPr lang="en-US" err="1"/>
              <a:t>todos</a:t>
            </a:r>
            <a:r>
              <a:rPr lang="en-US"/>
              <a:t> lo </a:t>
            </a:r>
            <a:r>
              <a:rPr lang="en-US" err="1"/>
              <a:t>disfruten</a:t>
            </a:r>
            <a:r>
              <a:rPr lang="en-US"/>
              <a:t>.</a:t>
            </a:r>
          </a:p>
          <a:p>
            <a:r>
              <a:rPr lang="en-US" b="1" err="1"/>
              <a:t>Mejoras</a:t>
            </a:r>
            <a:r>
              <a:rPr lang="en-US" b="1"/>
              <a:t> </a:t>
            </a:r>
            <a:r>
              <a:rPr lang="en-US" b="1" err="1"/>
              <a:t>Propuestas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Mejoras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la </a:t>
            </a:r>
            <a:r>
              <a:rPr lang="en-US" b="1" err="1"/>
              <a:t>Iluminación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Mejorar</a:t>
            </a:r>
            <a:r>
              <a:rPr lang="en-US"/>
              <a:t> la </a:t>
            </a:r>
            <a:r>
              <a:rPr lang="en-US" err="1"/>
              <a:t>iluminación</a:t>
            </a:r>
            <a:r>
              <a:rPr lang="en-US"/>
              <a:t> del </a:t>
            </a:r>
            <a:r>
              <a:rPr lang="en-US" err="1"/>
              <a:t>parque</a:t>
            </a:r>
            <a:r>
              <a:rPr lang="en-US"/>
              <a:t> para </a:t>
            </a:r>
            <a:r>
              <a:rPr lang="en-US" err="1"/>
              <a:t>aumentar</a:t>
            </a:r>
            <a:r>
              <a:rPr lang="en-US"/>
              <a:t> la </a:t>
            </a:r>
            <a:r>
              <a:rPr lang="en-US" err="1"/>
              <a:t>seguridad</a:t>
            </a:r>
            <a:r>
              <a:rPr lang="en-US"/>
              <a:t> y </a:t>
            </a:r>
            <a:r>
              <a:rPr lang="en-US" err="1"/>
              <a:t>permitir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uso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noche</a:t>
            </a:r>
            <a:r>
              <a:rPr lang="en-US"/>
              <a:t>, </a:t>
            </a:r>
            <a:r>
              <a:rPr lang="en-US" err="1"/>
              <a:t>haciendo</a:t>
            </a:r>
            <a:r>
              <a:rPr lang="en-US"/>
              <a:t> que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parque</a:t>
            </a:r>
            <a:r>
              <a:rPr lang="en-US"/>
              <a:t> sea un </a:t>
            </a:r>
            <a:r>
              <a:rPr lang="en-US" err="1"/>
              <a:t>espacio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accesible</a:t>
            </a:r>
            <a:r>
              <a:rPr lang="en-US"/>
              <a:t> a </a:t>
            </a:r>
            <a:r>
              <a:rPr lang="en-US" err="1"/>
              <a:t>todas</a:t>
            </a:r>
            <a:r>
              <a:rPr lang="en-US"/>
              <a:t> horas.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Reparación</a:t>
            </a:r>
            <a:r>
              <a:rPr lang="en-US" b="1"/>
              <a:t> de Bancas y </a:t>
            </a:r>
            <a:r>
              <a:rPr lang="en-US" b="1" err="1"/>
              <a:t>Adición</a:t>
            </a:r>
            <a:r>
              <a:rPr lang="en-US" b="1"/>
              <a:t> de Asientos:</a:t>
            </a:r>
            <a:br>
              <a:rPr lang="en-US"/>
            </a:br>
            <a:r>
              <a:rPr lang="en-US" err="1"/>
              <a:t>Reparar</a:t>
            </a:r>
            <a:r>
              <a:rPr lang="en-US"/>
              <a:t> las bancas </a:t>
            </a:r>
            <a:r>
              <a:rPr lang="en-US" err="1"/>
              <a:t>dañadas</a:t>
            </a:r>
            <a:r>
              <a:rPr lang="en-US"/>
              <a:t> y </a:t>
            </a:r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nuevas</a:t>
            </a:r>
            <a:r>
              <a:rPr lang="en-US"/>
              <a:t> </a:t>
            </a:r>
            <a:r>
              <a:rPr lang="en-US" err="1"/>
              <a:t>opciones</a:t>
            </a:r>
            <a:r>
              <a:rPr lang="en-US"/>
              <a:t> de asientos, </a:t>
            </a:r>
            <a:r>
              <a:rPr lang="en-US" err="1"/>
              <a:t>proporcionando</a:t>
            </a:r>
            <a:r>
              <a:rPr lang="en-US"/>
              <a:t> </a:t>
            </a:r>
            <a:r>
              <a:rPr lang="en-US" err="1"/>
              <a:t>espacios</a:t>
            </a:r>
            <a:r>
              <a:rPr lang="en-US"/>
              <a:t> </a:t>
            </a:r>
            <a:r>
              <a:rPr lang="en-US" err="1"/>
              <a:t>cómodos</a:t>
            </a:r>
            <a:r>
              <a:rPr lang="en-US"/>
              <a:t> para que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se </a:t>
            </a:r>
            <a:r>
              <a:rPr lang="en-US" err="1"/>
              <a:t>relajen</a:t>
            </a:r>
            <a:r>
              <a:rPr lang="en-US"/>
              <a:t>, </a:t>
            </a:r>
            <a:r>
              <a:rPr lang="en-US" err="1"/>
              <a:t>socialicen</a:t>
            </a:r>
            <a:r>
              <a:rPr lang="en-US"/>
              <a:t> o </a:t>
            </a:r>
            <a:r>
              <a:rPr lang="en-US" err="1"/>
              <a:t>disfruten</a:t>
            </a:r>
            <a:r>
              <a:rPr lang="en-US"/>
              <a:t> del </a:t>
            </a:r>
            <a:r>
              <a:rPr lang="en-US" err="1"/>
              <a:t>entorno</a:t>
            </a:r>
            <a:r>
              <a:rPr lang="en-US"/>
              <a:t> natural del </a:t>
            </a:r>
            <a:r>
              <a:rPr lang="en-US" err="1"/>
              <a:t>parque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Mejoras</a:t>
            </a:r>
            <a:r>
              <a:rPr lang="en-US" b="1"/>
              <a:t> </a:t>
            </a:r>
            <a:r>
              <a:rPr lang="en-US" b="1" err="1"/>
              <a:t>Funcionales</a:t>
            </a:r>
            <a:r>
              <a:rPr lang="en-US" b="1"/>
              <a:t> y </a:t>
            </a:r>
            <a:r>
              <a:rPr lang="en-US" b="1" err="1"/>
              <a:t>Estéticas</a:t>
            </a:r>
            <a:r>
              <a:rPr lang="en-US" b="1"/>
              <a:t>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Agregar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contenedores</a:t>
            </a:r>
            <a:r>
              <a:rPr lang="en-US"/>
              <a:t> de </a:t>
            </a:r>
            <a:r>
              <a:rPr lang="en-US" err="1"/>
              <a:t>basura</a:t>
            </a:r>
            <a:r>
              <a:rPr lang="en-US"/>
              <a:t> para </a:t>
            </a:r>
            <a:r>
              <a:rPr lang="en-US" err="1"/>
              <a:t>promover</a:t>
            </a:r>
            <a:r>
              <a:rPr lang="en-US"/>
              <a:t> la </a:t>
            </a:r>
            <a:r>
              <a:rPr lang="en-US" err="1"/>
              <a:t>limpieza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Considerar</a:t>
            </a:r>
            <a:r>
              <a:rPr lang="en-US"/>
              <a:t> </a:t>
            </a:r>
            <a:r>
              <a:rPr lang="en-US" err="1"/>
              <a:t>estructuras</a:t>
            </a:r>
            <a:r>
              <a:rPr lang="en-US"/>
              <a:t> de sombra, mesas de picnic o </a:t>
            </a:r>
            <a:r>
              <a:rPr lang="en-US" err="1"/>
              <a:t>áreas</a:t>
            </a:r>
            <a:r>
              <a:rPr lang="en-US"/>
              <a:t> de </a:t>
            </a:r>
            <a:r>
              <a:rPr lang="en-US" err="1"/>
              <a:t>jardín</a:t>
            </a:r>
            <a:r>
              <a:rPr lang="en-US"/>
              <a:t> </a:t>
            </a:r>
            <a:r>
              <a:rPr lang="en-US" err="1"/>
              <a:t>pequeño</a:t>
            </a:r>
            <a:r>
              <a:rPr lang="en-US"/>
              <a:t> para </a:t>
            </a:r>
            <a:r>
              <a:rPr lang="en-US" err="1"/>
              <a:t>mejorar</a:t>
            </a:r>
            <a:r>
              <a:rPr lang="en-US"/>
              <a:t> tanto la </a:t>
            </a:r>
            <a:r>
              <a:rPr lang="en-US" err="1"/>
              <a:t>funcionalidad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la </a:t>
            </a:r>
            <a:r>
              <a:rPr lang="en-US" err="1"/>
              <a:t>apariencia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Asegurar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mantenimiento</a:t>
            </a:r>
            <a:r>
              <a:rPr lang="en-US"/>
              <a:t> regular del </a:t>
            </a:r>
            <a:r>
              <a:rPr lang="en-US" err="1"/>
              <a:t>paisaje</a:t>
            </a:r>
            <a:r>
              <a:rPr lang="en-US"/>
              <a:t> para </a:t>
            </a:r>
            <a:r>
              <a:rPr lang="en-US" err="1"/>
              <a:t>mantener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parque</a:t>
            </a:r>
            <a:r>
              <a:rPr lang="en-US"/>
              <a:t> </a:t>
            </a:r>
            <a:r>
              <a:rPr lang="en-US" err="1"/>
              <a:t>atractivo</a:t>
            </a:r>
            <a:r>
              <a:rPr lang="en-US"/>
              <a:t> y bien </a:t>
            </a:r>
            <a:r>
              <a:rPr lang="en-US" err="1"/>
              <a:t>cuidado</a:t>
            </a:r>
            <a:r>
              <a:rPr lang="en-US"/>
              <a:t>.</a:t>
            </a:r>
          </a:p>
          <a:p>
            <a:r>
              <a:rPr lang="en-US" b="1" err="1"/>
              <a:t>Introducción</a:t>
            </a:r>
            <a:r>
              <a:rPr lang="en-US" b="1"/>
              <a:t> de </a:t>
            </a:r>
            <a:r>
              <a:rPr lang="en-US" b="1" err="1"/>
              <a:t>Subcomités</a:t>
            </a:r>
            <a:r>
              <a:rPr lang="en-US" b="1"/>
              <a:t> para </a:t>
            </a:r>
            <a:r>
              <a:rPr lang="en-US" b="1" err="1"/>
              <a:t>Supervisión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Para </a:t>
            </a:r>
            <a:r>
              <a:rPr lang="en-US" err="1"/>
              <a:t>mejorar</a:t>
            </a:r>
            <a:r>
              <a:rPr lang="en-US"/>
              <a:t> </a:t>
            </a:r>
            <a:r>
              <a:rPr lang="en-US" err="1"/>
              <a:t>aún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nuestro</a:t>
            </a:r>
            <a:r>
              <a:rPr lang="en-US"/>
              <a:t> </a:t>
            </a:r>
            <a:r>
              <a:rPr lang="en-US" err="1"/>
              <a:t>parque</a:t>
            </a:r>
            <a:r>
              <a:rPr lang="en-US"/>
              <a:t> y </a:t>
            </a:r>
            <a:r>
              <a:rPr lang="en-US" err="1"/>
              <a:t>otras</a:t>
            </a:r>
            <a:r>
              <a:rPr lang="en-US"/>
              <a:t>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comunitarias</a:t>
            </a:r>
            <a:r>
              <a:rPr lang="en-US"/>
              <a:t>,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formando</a:t>
            </a:r>
            <a:r>
              <a:rPr lang="en-US"/>
              <a:t> </a:t>
            </a:r>
            <a:r>
              <a:rPr lang="en-US" err="1"/>
              <a:t>subcomités</a:t>
            </a:r>
            <a:r>
              <a:rPr lang="en-US"/>
              <a:t> que </a:t>
            </a:r>
            <a:r>
              <a:rPr lang="en-US" err="1"/>
              <a:t>supervisen</a:t>
            </a:r>
            <a:r>
              <a:rPr lang="en-US"/>
              <a:t> </a:t>
            </a:r>
            <a:r>
              <a:rPr lang="en-US" err="1"/>
              <a:t>estas</a:t>
            </a:r>
            <a:r>
              <a:rPr lang="en-US"/>
              <a:t> </a:t>
            </a:r>
            <a:r>
              <a:rPr lang="en-US" err="1"/>
              <a:t>mejoras</a:t>
            </a:r>
            <a:r>
              <a:rPr lang="en-US"/>
              <a:t> y </a:t>
            </a:r>
            <a:r>
              <a:rPr lang="en-US" err="1"/>
              <a:t>recopilen</a:t>
            </a:r>
            <a:r>
              <a:rPr lang="en-US"/>
              <a:t> </a:t>
            </a:r>
            <a:r>
              <a:rPr lang="en-US" err="1"/>
              <a:t>opiniones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. Durante la </a:t>
            </a:r>
            <a:r>
              <a:rPr lang="en-US" err="1"/>
              <a:t>reunión</a:t>
            </a:r>
            <a:r>
              <a:rPr lang="en-US"/>
              <a:t> se </a:t>
            </a:r>
            <a:r>
              <a:rPr lang="en-US" err="1"/>
              <a:t>proporcionará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información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cómo</a:t>
            </a:r>
            <a:r>
              <a:rPr lang="en-US"/>
              <a:t> </a:t>
            </a:r>
            <a:r>
              <a:rPr lang="en-US" err="1"/>
              <a:t>unirse</a:t>
            </a:r>
            <a:r>
              <a:rPr lang="en-US"/>
              <a:t> a </a:t>
            </a:r>
            <a:r>
              <a:rPr lang="en-US" err="1"/>
              <a:t>estos</a:t>
            </a:r>
            <a:r>
              <a:rPr lang="en-US"/>
              <a:t> </a:t>
            </a:r>
            <a:r>
              <a:rPr lang="en-US" err="1"/>
              <a:t>subcomités</a:t>
            </a:r>
            <a:r>
              <a:rPr lang="en-US"/>
              <a:t>.</a:t>
            </a:r>
          </a:p>
          <a:p>
            <a:r>
              <a:rPr lang="en-US" b="1" err="1"/>
              <a:t>Próximos</a:t>
            </a:r>
            <a:r>
              <a:rPr lang="en-US" b="1"/>
              <a:t> Pasos: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Recopilar</a:t>
            </a:r>
            <a:r>
              <a:rPr lang="en-US"/>
              <a:t> </a:t>
            </a:r>
            <a:r>
              <a:rPr lang="en-US" err="1"/>
              <a:t>comentarios</a:t>
            </a:r>
            <a:r>
              <a:rPr lang="en-US"/>
              <a:t> e ideas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Organizar</a:t>
            </a:r>
            <a:r>
              <a:rPr lang="en-US"/>
              <a:t> </a:t>
            </a:r>
            <a:r>
              <a:rPr lang="en-US" err="1"/>
              <a:t>subcomités</a:t>
            </a:r>
            <a:r>
              <a:rPr lang="en-US"/>
              <a:t> para que se </a:t>
            </a:r>
            <a:r>
              <a:rPr lang="en-US" err="1"/>
              <a:t>encarguen</a:t>
            </a:r>
            <a:r>
              <a:rPr lang="en-US"/>
              <a:t> de </a:t>
            </a:r>
            <a:r>
              <a:rPr lang="en-US" err="1"/>
              <a:t>planificar</a:t>
            </a:r>
            <a:r>
              <a:rPr lang="en-US"/>
              <a:t> y </a:t>
            </a:r>
            <a:r>
              <a:rPr lang="en-US" err="1"/>
              <a:t>coordinar</a:t>
            </a:r>
            <a:r>
              <a:rPr lang="en-US"/>
              <a:t> </a:t>
            </a:r>
            <a:r>
              <a:rPr lang="en-US" err="1"/>
              <a:t>estas</a:t>
            </a:r>
            <a:r>
              <a:rPr lang="en-US"/>
              <a:t> </a:t>
            </a:r>
            <a:r>
              <a:rPr lang="en-US" err="1"/>
              <a:t>mejoras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Comenzar</a:t>
            </a:r>
            <a:r>
              <a:rPr lang="en-US"/>
              <a:t> a </a:t>
            </a:r>
            <a:r>
              <a:rPr lang="en-US" err="1"/>
              <a:t>presupuestar</a:t>
            </a:r>
            <a:r>
              <a:rPr lang="en-US"/>
              <a:t> y </a:t>
            </a:r>
            <a:r>
              <a:rPr lang="en-US" err="1"/>
              <a:t>programar</a:t>
            </a:r>
            <a:r>
              <a:rPr lang="en-US"/>
              <a:t> las </a:t>
            </a:r>
            <a:r>
              <a:rPr lang="en-US" err="1"/>
              <a:t>mejoras</a:t>
            </a:r>
            <a:r>
              <a:rPr lang="en-US"/>
              <a:t> </a:t>
            </a:r>
            <a:r>
              <a:rPr lang="en-US" err="1"/>
              <a:t>priorizadas</a:t>
            </a:r>
            <a:r>
              <a:rPr lang="en-US"/>
              <a:t>.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537C8CF2-01A7-9DEC-470A-8A13E13D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45F8B0F5-215D-D016-F24C-1E85F67EFA36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CE36E4D-22AE-A823-60A1-238EFCBEFD78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548E383-054A-909A-A09B-DB80F12E6EB2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2" descr="Spain Flag 2'x3' to 5'x8' Nylon">
            <a:extLst>
              <a:ext uri="{FF2B5EF4-FFF2-40B4-BE49-F238E27FC236}">
                <a16:creationId xmlns:a16="http://schemas.microsoft.com/office/drawing/2014/main" id="{3025D685-9B3F-C490-E75A-A39A9343E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0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B1813-D747-5557-36DB-0A9B53A5A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C03A-1810-8531-B7D9-AF36B447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2BF5-ECF5-B2F4-C660-73B3DCF7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err="1"/>
              <a:t>Estacionamiento</a:t>
            </a: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en-US" b="1" err="1"/>
              <a:t>Remolque</a:t>
            </a: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en-US" b="1"/>
              <a:t>Parque </a:t>
            </a:r>
            <a:r>
              <a:rPr lang="en-US" b="1" err="1"/>
              <a:t>Comunitario</a:t>
            </a:r>
            <a:r>
              <a:rPr lang="en-US" b="1"/>
              <a:t> (Luces, Bancas, </a:t>
            </a:r>
            <a:r>
              <a:rPr lang="en-US" b="1" err="1"/>
              <a:t>Misceláneos</a:t>
            </a:r>
            <a:r>
              <a:rPr lang="en-US" b="1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err="1"/>
              <a:t>Canaleta</a:t>
            </a: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en-US" b="1" err="1"/>
              <a:t>Señalización</a:t>
            </a:r>
            <a:r>
              <a:rPr lang="en-US" b="1"/>
              <a:t> </a:t>
            </a:r>
            <a:r>
              <a:rPr lang="en-US" b="1" err="1"/>
              <a:t>Comunitaria</a:t>
            </a: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en-US" b="1"/>
              <a:t>Festival de </a:t>
            </a:r>
            <a:r>
              <a:rPr lang="en-US" b="1" err="1"/>
              <a:t>Otoño</a:t>
            </a:r>
            <a:r>
              <a:rPr lang="en-US" b="1"/>
              <a:t> (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Diciembre</a:t>
            </a:r>
            <a:r>
              <a:rPr lang="en-US" b="1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err="1"/>
              <a:t>Limpieza</a:t>
            </a:r>
            <a:r>
              <a:rPr lang="en-US" b="1"/>
              <a:t> y Orden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err="1"/>
              <a:t>Problemas</a:t>
            </a:r>
            <a:r>
              <a:rPr lang="en-US" b="1"/>
              <a:t> con USPS/</a:t>
            </a:r>
            <a:r>
              <a:rPr lang="en-US" b="1" err="1"/>
              <a:t>Correo</a:t>
            </a: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en-US" b="1" err="1"/>
              <a:t>Securidad</a:t>
            </a:r>
            <a:endParaRPr lang="en-US" b="1"/>
          </a:p>
          <a:p>
            <a:pPr marL="514350" indent="-514350">
              <a:buFont typeface="+mj-lt"/>
              <a:buAutoNum type="arabicPeriod"/>
            </a:pPr>
            <a:r>
              <a:rPr lang="en-US" b="1" err="1"/>
              <a:t>Formación</a:t>
            </a:r>
            <a:r>
              <a:rPr lang="en-US" b="1"/>
              <a:t> de </a:t>
            </a:r>
            <a:r>
              <a:rPr lang="en-US" b="1" err="1"/>
              <a:t>Subcomités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76ED6780-3678-83E5-00CA-C3F0C5F0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29E33A2E-FBAD-15E4-71CD-6DBE8B08F5AF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9DE1D7D-5655-FEDC-C12E-5876E47261F9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13CFD938-DA0C-BC55-354D-CA4EDFE941C5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B25469DE-7176-9794-6575-3E9E0C168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8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02AC-7CB1-D66B-0415-F9FE4E4D7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1DC8-7853-1206-32E4-EA9978E9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Gutter Replacement Project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555F-BECE-1EA5-625F-5F73AFE80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25" y="1577179"/>
            <a:ext cx="6824741" cy="5123659"/>
          </a:xfrm>
        </p:spPr>
        <p:txBody>
          <a:bodyPr>
            <a:normAutofit fontScale="40000" lnSpcReduction="20000"/>
          </a:bodyPr>
          <a:lstStyle/>
          <a:p>
            <a:r>
              <a:rPr lang="en-US" b="1" err="1"/>
              <a:t>Resumen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Para resolver </a:t>
            </a:r>
            <a:r>
              <a:rPr lang="en-US" err="1"/>
              <a:t>problemas</a:t>
            </a:r>
            <a:r>
              <a:rPr lang="en-US"/>
              <a:t> de </a:t>
            </a:r>
            <a:r>
              <a:rPr lang="en-US" err="1"/>
              <a:t>drenaje</a:t>
            </a:r>
            <a:r>
              <a:rPr lang="en-US"/>
              <a:t> y </a:t>
            </a:r>
            <a:r>
              <a:rPr lang="en-US" err="1"/>
              <a:t>prevenir</a:t>
            </a:r>
            <a:r>
              <a:rPr lang="en-US"/>
              <a:t> </a:t>
            </a:r>
            <a:r>
              <a:rPr lang="en-US" err="1"/>
              <a:t>daños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agua</a:t>
            </a:r>
            <a:r>
              <a:rPr lang="en-US"/>
              <a:t>,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llevando</a:t>
            </a:r>
            <a:r>
              <a:rPr lang="en-US"/>
              <a:t> a </a:t>
            </a:r>
            <a:r>
              <a:rPr lang="en-US" err="1"/>
              <a:t>cabo</a:t>
            </a:r>
            <a:r>
              <a:rPr lang="en-US"/>
              <a:t> un </a:t>
            </a:r>
            <a:r>
              <a:rPr lang="en-US" err="1"/>
              <a:t>proyecto</a:t>
            </a:r>
            <a:r>
              <a:rPr lang="en-US"/>
              <a:t> integral de </a:t>
            </a:r>
            <a:r>
              <a:rPr lang="en-US" err="1"/>
              <a:t>reemplazo</a:t>
            </a:r>
            <a:r>
              <a:rPr lang="en-US"/>
              <a:t> de </a:t>
            </a:r>
            <a:r>
              <a:rPr lang="en-US" err="1"/>
              <a:t>canaletas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toda</a:t>
            </a:r>
            <a:r>
              <a:rPr lang="en-US"/>
              <a:t> la </a:t>
            </a:r>
            <a:r>
              <a:rPr lang="en-US" err="1"/>
              <a:t>comunidad</a:t>
            </a:r>
            <a:r>
              <a:rPr lang="en-US"/>
              <a:t>. Este </a:t>
            </a:r>
            <a:r>
              <a:rPr lang="en-US" err="1"/>
              <a:t>proyecto</a:t>
            </a:r>
            <a:r>
              <a:rPr lang="en-US"/>
              <a:t> es </a:t>
            </a:r>
            <a:r>
              <a:rPr lang="en-US" err="1"/>
              <a:t>esencial</a:t>
            </a:r>
            <a:r>
              <a:rPr lang="en-US"/>
              <a:t> para </a:t>
            </a:r>
            <a:r>
              <a:rPr lang="en-US" err="1"/>
              <a:t>asegurar</a:t>
            </a:r>
            <a:r>
              <a:rPr lang="en-US"/>
              <a:t> un </a:t>
            </a:r>
            <a:r>
              <a:rPr lang="en-US" err="1"/>
              <a:t>flujo</a:t>
            </a:r>
            <a:r>
              <a:rPr lang="en-US"/>
              <a:t> </a:t>
            </a:r>
            <a:r>
              <a:rPr lang="en-US" err="1"/>
              <a:t>adecuado</a:t>
            </a:r>
            <a:r>
              <a:rPr lang="en-US"/>
              <a:t> de </a:t>
            </a:r>
            <a:r>
              <a:rPr lang="en-US" err="1"/>
              <a:t>agua</a:t>
            </a:r>
            <a:r>
              <a:rPr lang="en-US"/>
              <a:t> y </a:t>
            </a:r>
            <a:r>
              <a:rPr lang="en-US" err="1"/>
              <a:t>proteger</a:t>
            </a:r>
            <a:r>
              <a:rPr lang="en-US"/>
              <a:t> la </a:t>
            </a:r>
            <a:r>
              <a:rPr lang="en-US" err="1"/>
              <a:t>integridad</a:t>
            </a:r>
            <a:r>
              <a:rPr lang="en-US"/>
              <a:t> </a:t>
            </a:r>
            <a:r>
              <a:rPr lang="en-US" err="1"/>
              <a:t>estructural</a:t>
            </a:r>
            <a:r>
              <a:rPr lang="en-US"/>
              <a:t> de </a:t>
            </a:r>
            <a:r>
              <a:rPr lang="en-US" err="1"/>
              <a:t>nuestras</a:t>
            </a:r>
            <a:r>
              <a:rPr lang="en-US"/>
              <a:t> casas y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comunes</a:t>
            </a:r>
            <a:r>
              <a:rPr lang="en-US"/>
              <a:t>.</a:t>
            </a:r>
          </a:p>
          <a:p>
            <a:r>
              <a:rPr lang="en-US" b="1"/>
              <a:t>Plan del Proyecto: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Enfoque</a:t>
            </a:r>
            <a:r>
              <a:rPr lang="en-US" b="1"/>
              <a:t> </a:t>
            </a:r>
            <a:r>
              <a:rPr lang="en-US" b="1" err="1"/>
              <a:t>Bloque</a:t>
            </a:r>
            <a:r>
              <a:rPr lang="en-US" b="1"/>
              <a:t> </a:t>
            </a:r>
            <a:r>
              <a:rPr lang="en-US" b="1" err="1"/>
              <a:t>por</a:t>
            </a:r>
            <a:r>
              <a:rPr lang="en-US" b="1"/>
              <a:t> </a:t>
            </a:r>
            <a:r>
              <a:rPr lang="en-US" b="1" err="1"/>
              <a:t>Bloque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Estamos </a:t>
            </a:r>
            <a:r>
              <a:rPr lang="en-US" err="1"/>
              <a:t>reemplazando</a:t>
            </a:r>
            <a:r>
              <a:rPr lang="en-US"/>
              <a:t> las </a:t>
            </a:r>
            <a:r>
              <a:rPr lang="en-US" err="1"/>
              <a:t>canaletas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fases</a:t>
            </a:r>
            <a:r>
              <a:rPr lang="en-US"/>
              <a:t>, </a:t>
            </a:r>
            <a:r>
              <a:rPr lang="en-US" err="1"/>
              <a:t>enfocándonos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un </a:t>
            </a:r>
            <a:r>
              <a:rPr lang="en-US" err="1"/>
              <a:t>bloque</a:t>
            </a:r>
            <a:r>
              <a:rPr lang="en-US"/>
              <a:t> a la </a:t>
            </a:r>
            <a:r>
              <a:rPr lang="en-US" err="1"/>
              <a:t>vez</a:t>
            </a:r>
            <a:r>
              <a:rPr lang="en-US"/>
              <a:t>. Este </a:t>
            </a:r>
            <a:r>
              <a:rPr lang="en-US" err="1"/>
              <a:t>enfoque</a:t>
            </a:r>
            <a:r>
              <a:rPr lang="en-US"/>
              <a:t>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permite</a:t>
            </a:r>
            <a:r>
              <a:rPr lang="en-US"/>
              <a:t> </a:t>
            </a:r>
            <a:r>
              <a:rPr lang="en-US" err="1"/>
              <a:t>minimizar</a:t>
            </a:r>
            <a:r>
              <a:rPr lang="en-US"/>
              <a:t> las </a:t>
            </a:r>
            <a:r>
              <a:rPr lang="en-US" err="1"/>
              <a:t>interrupciones</a:t>
            </a:r>
            <a:r>
              <a:rPr lang="en-US"/>
              <a:t> y </a:t>
            </a:r>
            <a:r>
              <a:rPr lang="en-US" err="1"/>
              <a:t>completar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proyecto</a:t>
            </a:r>
            <a:r>
              <a:rPr lang="en-US"/>
              <a:t> de </a:t>
            </a:r>
            <a:r>
              <a:rPr lang="en-US" err="1"/>
              <a:t>manera</a:t>
            </a:r>
            <a:r>
              <a:rPr lang="en-US"/>
              <a:t> </a:t>
            </a:r>
            <a:r>
              <a:rPr lang="en-US" err="1"/>
              <a:t>eficiente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Reemplazos</a:t>
            </a:r>
            <a:r>
              <a:rPr lang="en-US" b="1"/>
              <a:t> </a:t>
            </a:r>
            <a:r>
              <a:rPr lang="en-US" b="1" err="1"/>
              <a:t>Programados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Cada </a:t>
            </a:r>
            <a:r>
              <a:rPr lang="en-US" err="1"/>
              <a:t>bloque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programado</a:t>
            </a:r>
            <a:r>
              <a:rPr lang="en-US"/>
              <a:t> para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reemplazo</a:t>
            </a:r>
            <a:r>
              <a:rPr lang="en-US"/>
              <a:t> de </a:t>
            </a:r>
            <a:r>
              <a:rPr lang="en-US" err="1"/>
              <a:t>canaletas</a:t>
            </a:r>
            <a:r>
              <a:rPr lang="en-US"/>
              <a:t>, y se </a:t>
            </a:r>
            <a:r>
              <a:rPr lang="en-US" err="1"/>
              <a:t>enviarán</a:t>
            </a:r>
            <a:r>
              <a:rPr lang="en-US"/>
              <a:t> </a:t>
            </a:r>
            <a:r>
              <a:rPr lang="en-US" err="1"/>
              <a:t>avisos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con </a:t>
            </a:r>
            <a:r>
              <a:rPr lang="en-US" err="1"/>
              <a:t>anticipación</a:t>
            </a:r>
            <a:r>
              <a:rPr lang="en-US"/>
              <a:t>.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asegura</a:t>
            </a:r>
            <a:r>
              <a:rPr lang="en-US"/>
              <a:t> que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estén</a:t>
            </a:r>
            <a:r>
              <a:rPr lang="en-US"/>
              <a:t> </a:t>
            </a:r>
            <a:r>
              <a:rPr lang="en-US" err="1"/>
              <a:t>informados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cuándo</a:t>
            </a:r>
            <a:r>
              <a:rPr lang="en-US"/>
              <a:t> se </a:t>
            </a:r>
            <a:r>
              <a:rPr lang="en-US" err="1"/>
              <a:t>realizará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trabajo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área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Materiales</a:t>
            </a:r>
            <a:r>
              <a:rPr lang="en-US" b="1"/>
              <a:t> e </a:t>
            </a:r>
            <a:r>
              <a:rPr lang="en-US" b="1" err="1"/>
              <a:t>Instalación</a:t>
            </a:r>
            <a:r>
              <a:rPr lang="en-US" b="1"/>
              <a:t> de Calidad:</a:t>
            </a:r>
            <a:br>
              <a:rPr lang="en-US"/>
            </a:br>
            <a:r>
              <a:rPr lang="en-US" err="1"/>
              <a:t>Usamos</a:t>
            </a:r>
            <a:r>
              <a:rPr lang="en-US"/>
              <a:t> </a:t>
            </a:r>
            <a:r>
              <a:rPr lang="en-US" err="1"/>
              <a:t>materiales</a:t>
            </a:r>
            <a:r>
              <a:rPr lang="en-US"/>
              <a:t> </a:t>
            </a:r>
            <a:r>
              <a:rPr lang="en-US" err="1"/>
              <a:t>duraderos</a:t>
            </a:r>
            <a:r>
              <a:rPr lang="en-US"/>
              <a:t> e </a:t>
            </a:r>
            <a:r>
              <a:rPr lang="en-US" err="1"/>
              <a:t>instalaciones</a:t>
            </a:r>
            <a:r>
              <a:rPr lang="en-US"/>
              <a:t> </a:t>
            </a:r>
            <a:r>
              <a:rPr lang="en-US" err="1"/>
              <a:t>profesionales</a:t>
            </a:r>
            <a:r>
              <a:rPr lang="en-US"/>
              <a:t> para </a:t>
            </a:r>
            <a:r>
              <a:rPr lang="en-US" err="1"/>
              <a:t>asegurar</a:t>
            </a:r>
            <a:r>
              <a:rPr lang="en-US"/>
              <a:t> </a:t>
            </a:r>
            <a:r>
              <a:rPr lang="en-US" err="1"/>
              <a:t>sistemas</a:t>
            </a:r>
            <a:r>
              <a:rPr lang="en-US"/>
              <a:t> de </a:t>
            </a:r>
            <a:r>
              <a:rPr lang="en-US" err="1"/>
              <a:t>canaletas</a:t>
            </a:r>
            <a:r>
              <a:rPr lang="en-US"/>
              <a:t> de </a:t>
            </a:r>
            <a:r>
              <a:rPr lang="en-US" err="1"/>
              <a:t>larga</a:t>
            </a:r>
            <a:r>
              <a:rPr lang="en-US"/>
              <a:t> </a:t>
            </a:r>
            <a:r>
              <a:rPr lang="en-US" err="1"/>
              <a:t>duración</a:t>
            </a:r>
            <a:r>
              <a:rPr lang="en-US"/>
              <a:t> que </a:t>
            </a:r>
            <a:r>
              <a:rPr lang="en-US" err="1"/>
              <a:t>gestionen</a:t>
            </a:r>
            <a:r>
              <a:rPr lang="en-US"/>
              <a:t> </a:t>
            </a:r>
            <a:r>
              <a:rPr lang="en-US" err="1"/>
              <a:t>eficazmente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agua</a:t>
            </a:r>
            <a:r>
              <a:rPr lang="en-US"/>
              <a:t> de </a:t>
            </a:r>
            <a:r>
              <a:rPr lang="en-US" err="1"/>
              <a:t>lluvia</a:t>
            </a:r>
            <a:r>
              <a:rPr lang="en-US"/>
              <a:t>.</a:t>
            </a:r>
          </a:p>
          <a:p>
            <a:r>
              <a:rPr lang="en-US" b="1" err="1"/>
              <a:t>Beneficios</a:t>
            </a:r>
            <a:r>
              <a:rPr lang="en-US" b="1"/>
              <a:t> del Proyecto de </a:t>
            </a:r>
            <a:r>
              <a:rPr lang="en-US" b="1" err="1"/>
              <a:t>Reemplazo</a:t>
            </a:r>
            <a:r>
              <a:rPr lang="en-US" b="1"/>
              <a:t> de </a:t>
            </a:r>
            <a:r>
              <a:rPr lang="en-US" b="1" err="1"/>
              <a:t>Canaletas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Mejora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drenaje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toda</a:t>
            </a:r>
            <a:r>
              <a:rPr lang="en-US"/>
              <a:t> la </a:t>
            </a:r>
            <a:r>
              <a:rPr lang="en-US" err="1"/>
              <a:t>comunidad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Reduce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riesgo</a:t>
            </a:r>
            <a:r>
              <a:rPr lang="en-US"/>
              <a:t> de </a:t>
            </a:r>
            <a:r>
              <a:rPr lang="en-US" err="1"/>
              <a:t>daños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agua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las casas y </a:t>
            </a:r>
            <a:r>
              <a:rPr lang="en-US" err="1"/>
              <a:t>áreas</a:t>
            </a:r>
            <a:r>
              <a:rPr lang="en-US"/>
              <a:t> de </a:t>
            </a:r>
            <a:r>
              <a:rPr lang="en-US" err="1"/>
              <a:t>jardinería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Ayuda</a:t>
            </a:r>
            <a:r>
              <a:rPr lang="en-US"/>
              <a:t> a </a:t>
            </a:r>
            <a:r>
              <a:rPr lang="en-US" err="1"/>
              <a:t>mantener</a:t>
            </a:r>
            <a:r>
              <a:rPr lang="en-US"/>
              <a:t> la </a:t>
            </a:r>
            <a:r>
              <a:rPr lang="en-US" err="1"/>
              <a:t>limpieza</a:t>
            </a:r>
            <a:r>
              <a:rPr lang="en-US"/>
              <a:t> y </a:t>
            </a:r>
            <a:r>
              <a:rPr lang="en-US" err="1"/>
              <a:t>seguridad</a:t>
            </a:r>
            <a:r>
              <a:rPr lang="en-US"/>
              <a:t> de las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exteriores</a:t>
            </a:r>
            <a:r>
              <a:rPr lang="en-US"/>
              <a:t> </a:t>
            </a:r>
            <a:r>
              <a:rPr lang="en-US" err="1"/>
              <a:t>compartidas</a:t>
            </a:r>
            <a:r>
              <a:rPr lang="en-US"/>
              <a:t>.</a:t>
            </a:r>
          </a:p>
          <a:p>
            <a:r>
              <a:rPr lang="en-US" b="1" err="1"/>
              <a:t>Próximos</a:t>
            </a:r>
            <a:r>
              <a:rPr lang="en-US" b="1"/>
              <a:t> Pasos: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Continuar</a:t>
            </a:r>
            <a:r>
              <a:rPr lang="en-US"/>
              <a:t> con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reemplazos</a:t>
            </a:r>
            <a:r>
              <a:rPr lang="en-US"/>
              <a:t> </a:t>
            </a:r>
            <a:r>
              <a:rPr lang="en-US" err="1"/>
              <a:t>bloque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bloque</a:t>
            </a:r>
            <a:r>
              <a:rPr lang="en-US"/>
              <a:t> hasta que </a:t>
            </a:r>
            <a:r>
              <a:rPr lang="en-US" err="1"/>
              <a:t>todas</a:t>
            </a:r>
            <a:r>
              <a:rPr lang="en-US"/>
              <a:t> las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estén</a:t>
            </a:r>
            <a:r>
              <a:rPr lang="en-US"/>
              <a:t> </a:t>
            </a:r>
            <a:r>
              <a:rPr lang="en-US" err="1"/>
              <a:t>completadas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Se </a:t>
            </a:r>
            <a:r>
              <a:rPr lang="en-US" err="1"/>
              <a:t>proporcionarán</a:t>
            </a:r>
            <a:r>
              <a:rPr lang="en-US"/>
              <a:t> </a:t>
            </a:r>
            <a:r>
              <a:rPr lang="en-US" err="1"/>
              <a:t>actualizaciones</a:t>
            </a:r>
            <a:r>
              <a:rPr lang="en-US"/>
              <a:t> </a:t>
            </a:r>
            <a:r>
              <a:rPr lang="en-US" err="1"/>
              <a:t>regulares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progreso</a:t>
            </a:r>
            <a:r>
              <a:rPr lang="en-US"/>
              <a:t> y la </a:t>
            </a:r>
            <a:r>
              <a:rPr lang="en-US" err="1"/>
              <a:t>programación</a:t>
            </a:r>
            <a:r>
              <a:rPr lang="en-US"/>
              <a:t>.</a:t>
            </a:r>
          </a:p>
          <a:p>
            <a:r>
              <a:rPr lang="en-US" b="1" err="1"/>
              <a:t>Comentarios</a:t>
            </a:r>
            <a:r>
              <a:rPr lang="en-US" b="1"/>
              <a:t> de la </a:t>
            </a:r>
            <a:r>
              <a:rPr lang="en-US" b="1" err="1"/>
              <a:t>Comunidad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Animamos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a </a:t>
            </a:r>
            <a:r>
              <a:rPr lang="en-US" err="1"/>
              <a:t>contactarnos</a:t>
            </a:r>
            <a:r>
              <a:rPr lang="en-US"/>
              <a:t> con </a:t>
            </a:r>
            <a:r>
              <a:rPr lang="en-US" err="1"/>
              <a:t>cualquier</a:t>
            </a:r>
            <a:r>
              <a:rPr lang="en-US"/>
              <a:t> </a:t>
            </a:r>
            <a:r>
              <a:rPr lang="en-US" err="1"/>
              <a:t>inquietud</a:t>
            </a:r>
            <a:r>
              <a:rPr lang="en-US"/>
              <a:t> o </a:t>
            </a:r>
            <a:r>
              <a:rPr lang="en-US" err="1"/>
              <a:t>sugerencia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reemplazo</a:t>
            </a:r>
            <a:r>
              <a:rPr lang="en-US"/>
              <a:t> de </a:t>
            </a:r>
            <a:r>
              <a:rPr lang="en-US" err="1"/>
              <a:t>canaletas</a:t>
            </a:r>
            <a:r>
              <a:rPr lang="en-US"/>
              <a:t>. Sus </a:t>
            </a:r>
            <a:r>
              <a:rPr lang="en-US" err="1"/>
              <a:t>opiniones</a:t>
            </a:r>
            <a:r>
              <a:rPr lang="en-US"/>
              <a:t>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ayudan</a:t>
            </a:r>
            <a:r>
              <a:rPr lang="en-US"/>
              <a:t> a </a:t>
            </a:r>
            <a:r>
              <a:rPr lang="en-US" err="1"/>
              <a:t>abordar</a:t>
            </a:r>
            <a:r>
              <a:rPr lang="en-US"/>
              <a:t> </a:t>
            </a:r>
            <a:r>
              <a:rPr lang="en-US" err="1"/>
              <a:t>problemas</a:t>
            </a:r>
            <a:r>
              <a:rPr lang="en-US"/>
              <a:t> de </a:t>
            </a:r>
            <a:r>
              <a:rPr lang="en-US" err="1"/>
              <a:t>manera</a:t>
            </a:r>
            <a:r>
              <a:rPr lang="en-US"/>
              <a:t> </a:t>
            </a:r>
            <a:r>
              <a:rPr lang="en-US" err="1"/>
              <a:t>proactiva</a:t>
            </a:r>
            <a:r>
              <a:rPr lang="en-US"/>
              <a:t> y </a:t>
            </a:r>
            <a:r>
              <a:rPr lang="en-US" err="1"/>
              <a:t>hacer</a:t>
            </a:r>
            <a:r>
              <a:rPr lang="en-US"/>
              <a:t> </a:t>
            </a:r>
            <a:r>
              <a:rPr lang="en-US" err="1"/>
              <a:t>ajustes</a:t>
            </a:r>
            <a:r>
              <a:rPr lang="en-US"/>
              <a:t> </a:t>
            </a:r>
            <a:r>
              <a:rPr lang="en-US" err="1"/>
              <a:t>según</a:t>
            </a:r>
            <a:r>
              <a:rPr lang="en-US"/>
              <a:t> sea </a:t>
            </a:r>
            <a:r>
              <a:rPr lang="en-US" err="1"/>
              <a:t>necesario</a:t>
            </a:r>
            <a:r>
              <a:rPr lang="en-US"/>
              <a:t>.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6BF16046-48C4-0D39-F4B3-2C743C3A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6C6DEB57-5522-C601-0D58-CE6CBE8F3EDC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700C19F7-E084-5E0C-A99D-17E574400D85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1C139A11-A6AE-0234-3293-D2D270DD0B86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31A409-CFC3-2213-BBA7-34533B50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78" b="32394"/>
          <a:stretch/>
        </p:blipFill>
        <p:spPr>
          <a:xfrm>
            <a:off x="7664083" y="1690687"/>
            <a:ext cx="4527917" cy="4124325"/>
          </a:xfrm>
          <a:prstGeom prst="rect">
            <a:avLst/>
          </a:prstGeom>
        </p:spPr>
      </p:pic>
      <p:pic>
        <p:nvPicPr>
          <p:cNvPr id="9" name="Picture 2" descr="Spain Flag 2'x3' to 5'x8' Nylon">
            <a:extLst>
              <a:ext uri="{FF2B5EF4-FFF2-40B4-BE49-F238E27FC236}">
                <a16:creationId xmlns:a16="http://schemas.microsoft.com/office/drawing/2014/main" id="{187A75BD-3A91-A009-AEA8-5B5F3DE76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48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565F6-A79D-2B76-9C78-B891E3BD3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E160B79-FED7-B85A-AE35-A900914A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/>
              <a:t>Sample Theoretical Community Sign Design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7D2B7C0-AF0E-CF39-5BE5-B0036A24C7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/>
              <a:t>Text on Sign:</a:t>
            </a:r>
            <a:br>
              <a:rPr lang="en-US"/>
            </a:br>
            <a:r>
              <a:rPr lang="en-US"/>
              <a:t>"Welcome to Paradise Gardens at Naranja"</a:t>
            </a:r>
            <a:br>
              <a:rPr lang="en-US"/>
            </a:br>
            <a:r>
              <a:rPr lang="en-US" b="1"/>
              <a:t>Subtitle:</a:t>
            </a:r>
            <a:br>
              <a:rPr lang="en-US"/>
            </a:br>
            <a:r>
              <a:rPr lang="en-US"/>
              <a:t>"A Community for All Seasons"</a:t>
            </a:r>
          </a:p>
          <a:p>
            <a:r>
              <a:rPr lang="en-US" b="1"/>
              <a:t>Design Elements: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Color Scheme:</a:t>
            </a:r>
            <a:r>
              <a:rPr lang="en-US"/>
              <a:t> Earth tones with accents of deep green and warm beige to match the natural landscape.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Materials:</a:t>
            </a:r>
            <a:r>
              <a:rPr lang="en-US"/>
              <a:t> Brushed metal or wood composite with a weather-resistant finish.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Additional Elements: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 stylized palm tree or floral motif to reflect the Florida setting.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 small solar-powered light fixture at the top to softly illuminate the sign at night.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 stone or brick base for added stability and a classic aesthetic.</a:t>
            </a:r>
          </a:p>
          <a:p>
            <a:endParaRPr lang="en-US"/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DDFD4FF1-128F-3963-0786-57E07A86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E9C05744-F542-8787-AFB7-D69BCD2D5760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F7553FD-75E0-77DE-FCF6-806E3FB7D30B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6E660730-9037-209D-E6E5-25BC2CDCE297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941866BD-2413-17E6-D401-CF1F62FC7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438806"/>
            <a:ext cx="55191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54" name="Picture 10" descr="A welcoming community entrance sign that reads 'Welcome to Paradise Gardens at Naranja' with a subtitle 'A Community for All Seasons.' The sign has a color scheme of earth tones with deep green and warm beige accents to blend with the natural landscape. It is made from brushed metal or wood composite with a weather-resistant finish. Design elements include a stylized palm tree or floral motif to reflect a tropical, Florida setting. The sign is mounted on a stone or brick base for stability, and there is a small solar-powered light fixture at the top, softly illuminating the sign. The setting is at the entrance of a neighborhood with a lush landscape in the background. The image should look realistic and inviting, without any additional text like 'Community Naranja.'">
            <a:extLst>
              <a:ext uri="{FF2B5EF4-FFF2-40B4-BE49-F238E27FC236}">
                <a16:creationId xmlns:a16="http://schemas.microsoft.com/office/drawing/2014/main" id="{C004495D-668F-9D09-3036-312E44219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3" y="1810351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E059691D-2F26-1B61-347E-D72D99DE2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5488" y="147368"/>
            <a:ext cx="3788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7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FC50D-0CF8-4AD8-4D29-C89586E62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8832-1CAE-57F5-98FF-51E60F70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Community Signs</a:t>
            </a:r>
            <a:endParaRPr lang="en-US"/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0D11794C-7AD4-7DD9-343B-3FFD4B5E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015467C8-64A5-F919-C812-ABC382734D62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73CF5186-03D5-3EC1-B4E6-B9912D84CF07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808D2D77-FEDC-72CF-C723-5202ED923EAD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66472E-2822-4204-6120-1E97BB6B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err="1"/>
              <a:t>Introducción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Para </a:t>
            </a:r>
            <a:r>
              <a:rPr lang="en-US" err="1"/>
              <a:t>construir</a:t>
            </a:r>
            <a:r>
              <a:rPr lang="en-US"/>
              <a:t> un </a:t>
            </a:r>
            <a:r>
              <a:rPr lang="en-US" err="1"/>
              <a:t>sentido</a:t>
            </a:r>
            <a:r>
              <a:rPr lang="en-US"/>
              <a:t> de </a:t>
            </a:r>
            <a:r>
              <a:rPr lang="en-US" err="1"/>
              <a:t>identidad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fuerte</a:t>
            </a:r>
            <a:r>
              <a:rPr lang="en-US"/>
              <a:t> y </a:t>
            </a:r>
            <a:r>
              <a:rPr lang="en-US" err="1"/>
              <a:t>mejorar</a:t>
            </a:r>
            <a:r>
              <a:rPr lang="en-US"/>
              <a:t> la </a:t>
            </a:r>
            <a:r>
              <a:rPr lang="en-US" err="1"/>
              <a:t>apariencia</a:t>
            </a:r>
            <a:r>
              <a:rPr lang="en-US"/>
              <a:t> de </a:t>
            </a:r>
            <a:r>
              <a:rPr lang="en-US" err="1"/>
              <a:t>nuestro</a:t>
            </a:r>
            <a:r>
              <a:rPr lang="en-US"/>
              <a:t> </a:t>
            </a:r>
            <a:r>
              <a:rPr lang="en-US" err="1"/>
              <a:t>vecindario</a:t>
            </a:r>
            <a:r>
              <a:rPr lang="en-US"/>
              <a:t>, </a:t>
            </a:r>
            <a:r>
              <a:rPr lang="en-US" err="1"/>
              <a:t>proponemos</a:t>
            </a:r>
            <a:r>
              <a:rPr lang="en-US"/>
              <a:t> la </a:t>
            </a:r>
            <a:r>
              <a:rPr lang="en-US" err="1"/>
              <a:t>instalación</a:t>
            </a:r>
            <a:r>
              <a:rPr lang="en-US"/>
              <a:t> de </a:t>
            </a:r>
            <a:r>
              <a:rPr lang="en-US" err="1"/>
              <a:t>letreros</a:t>
            </a:r>
            <a:r>
              <a:rPr lang="en-US"/>
              <a:t> </a:t>
            </a:r>
            <a:r>
              <a:rPr lang="en-US" err="1"/>
              <a:t>personalizados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de las </a:t>
            </a:r>
            <a:r>
              <a:rPr lang="en-US" err="1"/>
              <a:t>tres</a:t>
            </a:r>
            <a:r>
              <a:rPr lang="en-US"/>
              <a:t> entradas de </a:t>
            </a:r>
            <a:r>
              <a:rPr lang="en-US" err="1"/>
              <a:t>nuestra</a:t>
            </a:r>
            <a:r>
              <a:rPr lang="en-US"/>
              <a:t> </a:t>
            </a:r>
            <a:r>
              <a:rPr lang="en-US" err="1"/>
              <a:t>comunidad</a:t>
            </a:r>
            <a:r>
              <a:rPr lang="en-US"/>
              <a:t>. </a:t>
            </a:r>
            <a:r>
              <a:rPr lang="en-US" err="1"/>
              <a:t>Estos</a:t>
            </a:r>
            <a:r>
              <a:rPr lang="en-US"/>
              <a:t> </a:t>
            </a:r>
            <a:r>
              <a:rPr lang="en-US" err="1"/>
              <a:t>letreros</a:t>
            </a:r>
            <a:r>
              <a:rPr lang="en-US"/>
              <a:t> no solo </a:t>
            </a:r>
            <a:r>
              <a:rPr lang="en-US" err="1"/>
              <a:t>proporcionarán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entrada </a:t>
            </a:r>
            <a:r>
              <a:rPr lang="en-US" err="1"/>
              <a:t>acogedora</a:t>
            </a:r>
            <a:r>
              <a:rPr lang="en-US"/>
              <a:t>, </a:t>
            </a:r>
            <a:r>
              <a:rPr lang="en-US" err="1"/>
              <a:t>sino</a:t>
            </a:r>
            <a:r>
              <a:rPr lang="en-US"/>
              <a:t> que también </a:t>
            </a:r>
            <a:r>
              <a:rPr lang="en-US" err="1"/>
              <a:t>ayudarán</a:t>
            </a:r>
            <a:r>
              <a:rPr lang="en-US"/>
              <a:t> a </a:t>
            </a:r>
            <a:r>
              <a:rPr lang="en-US" err="1"/>
              <a:t>establecer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identidad</a:t>
            </a:r>
            <a:r>
              <a:rPr lang="en-US"/>
              <a:t> </a:t>
            </a:r>
            <a:r>
              <a:rPr lang="en-US" err="1"/>
              <a:t>cohesiva</a:t>
            </a:r>
            <a:r>
              <a:rPr lang="en-US"/>
              <a:t> y </a:t>
            </a:r>
            <a:r>
              <a:rPr lang="en-US" err="1"/>
              <a:t>reconocible</a:t>
            </a:r>
            <a:r>
              <a:rPr lang="en-US"/>
              <a:t> para Paradise Gardens.</a:t>
            </a:r>
          </a:p>
          <a:p>
            <a:r>
              <a:rPr lang="en-US" b="1" err="1"/>
              <a:t>Detalles</a:t>
            </a:r>
            <a:r>
              <a:rPr lang="en-US" b="1"/>
              <a:t> de la </a:t>
            </a:r>
            <a:r>
              <a:rPr lang="en-US" b="1" err="1"/>
              <a:t>Propuesta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Ubicación</a:t>
            </a:r>
            <a:r>
              <a:rPr lang="en-US" b="1"/>
              <a:t> de </a:t>
            </a:r>
            <a:r>
              <a:rPr lang="en-US" b="1" err="1"/>
              <a:t>los</a:t>
            </a:r>
            <a:r>
              <a:rPr lang="en-US" b="1"/>
              <a:t> </a:t>
            </a:r>
            <a:r>
              <a:rPr lang="en-US" b="1" err="1"/>
              <a:t>Letreros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Instalar</a:t>
            </a:r>
            <a:r>
              <a:rPr lang="en-US"/>
              <a:t> </a:t>
            </a:r>
            <a:r>
              <a:rPr lang="en-US" err="1"/>
              <a:t>tres</a:t>
            </a:r>
            <a:r>
              <a:rPr lang="en-US"/>
              <a:t> </a:t>
            </a:r>
            <a:r>
              <a:rPr lang="en-US" err="1"/>
              <a:t>letreros</a:t>
            </a:r>
            <a:r>
              <a:rPr lang="en-US"/>
              <a:t> </a:t>
            </a:r>
            <a:r>
              <a:rPr lang="en-US" err="1"/>
              <a:t>prominentes</a:t>
            </a:r>
            <a:r>
              <a:rPr lang="en-US"/>
              <a:t>, uno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cada</a:t>
            </a:r>
            <a:r>
              <a:rPr lang="en-US"/>
              <a:t> entrada de la </a:t>
            </a:r>
            <a:r>
              <a:rPr lang="en-US" err="1"/>
              <a:t>comunidad</a:t>
            </a:r>
            <a:r>
              <a:rPr lang="en-US"/>
              <a:t>, para </a:t>
            </a:r>
            <a:r>
              <a:rPr lang="en-US" err="1"/>
              <a:t>marcar</a:t>
            </a:r>
            <a:r>
              <a:rPr lang="en-US"/>
              <a:t> </a:t>
            </a:r>
            <a:r>
              <a:rPr lang="en-US" err="1"/>
              <a:t>nuestros</a:t>
            </a:r>
            <a:r>
              <a:rPr lang="en-US"/>
              <a:t> </a:t>
            </a:r>
            <a:r>
              <a:rPr lang="en-US" err="1"/>
              <a:t>límites</a:t>
            </a:r>
            <a:r>
              <a:rPr lang="en-US"/>
              <a:t> y </a:t>
            </a:r>
            <a:r>
              <a:rPr lang="en-US" err="1"/>
              <a:t>dejar</a:t>
            </a:r>
            <a:r>
              <a:rPr lang="en-US"/>
              <a:t> claro a </a:t>
            </a:r>
            <a:r>
              <a:rPr lang="en-US" err="1"/>
              <a:t>residentes</a:t>
            </a:r>
            <a:r>
              <a:rPr lang="en-US"/>
              <a:t> y </a:t>
            </a:r>
            <a:r>
              <a:rPr lang="en-US" err="1"/>
              <a:t>visitantes</a:t>
            </a:r>
            <a:r>
              <a:rPr lang="en-US"/>
              <a:t> que </a:t>
            </a:r>
            <a:r>
              <a:rPr lang="en-US" err="1"/>
              <a:t>están</a:t>
            </a:r>
            <a:r>
              <a:rPr lang="en-US"/>
              <a:t> </a:t>
            </a:r>
            <a:r>
              <a:rPr lang="en-US" err="1"/>
              <a:t>entrando</a:t>
            </a:r>
            <a:r>
              <a:rPr lang="en-US"/>
              <a:t> a Paradise Gardens.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Objetivos</a:t>
            </a:r>
            <a:r>
              <a:rPr lang="en-US" b="1"/>
              <a:t> del </a:t>
            </a:r>
            <a:r>
              <a:rPr lang="en-US" b="1" err="1"/>
              <a:t>Diseño</a:t>
            </a:r>
            <a:r>
              <a:rPr lang="en-US" b="1"/>
              <a:t> del </a:t>
            </a:r>
            <a:r>
              <a:rPr lang="en-US" b="1" err="1"/>
              <a:t>Letrero</a:t>
            </a:r>
            <a:r>
              <a:rPr lang="en-US" b="1"/>
              <a:t>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Reflejar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carácter</a:t>
            </a:r>
            <a:r>
              <a:rPr lang="en-US"/>
              <a:t> </a:t>
            </a:r>
            <a:r>
              <a:rPr lang="en-US" err="1"/>
              <a:t>único</a:t>
            </a:r>
            <a:r>
              <a:rPr lang="en-US"/>
              <a:t> y </a:t>
            </a:r>
            <a:r>
              <a:rPr lang="en-US" err="1"/>
              <a:t>acogedor</a:t>
            </a:r>
            <a:r>
              <a:rPr lang="en-US"/>
              <a:t> de </a:t>
            </a:r>
            <a:r>
              <a:rPr lang="en-US" err="1"/>
              <a:t>nuestra</a:t>
            </a:r>
            <a:r>
              <a:rPr lang="en-US"/>
              <a:t> </a:t>
            </a:r>
            <a:r>
              <a:rPr lang="en-US" err="1"/>
              <a:t>comunidad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Usar </a:t>
            </a:r>
            <a:r>
              <a:rPr lang="en-US" err="1"/>
              <a:t>materiales</a:t>
            </a:r>
            <a:r>
              <a:rPr lang="en-US"/>
              <a:t> </a:t>
            </a:r>
            <a:r>
              <a:rPr lang="en-US" err="1"/>
              <a:t>duraderos</a:t>
            </a:r>
            <a:r>
              <a:rPr lang="en-US"/>
              <a:t> y </a:t>
            </a:r>
            <a:r>
              <a:rPr lang="en-US" err="1"/>
              <a:t>resistentes</a:t>
            </a:r>
            <a:r>
              <a:rPr lang="en-US"/>
              <a:t> al </a:t>
            </a:r>
            <a:r>
              <a:rPr lang="en-US" err="1"/>
              <a:t>clima</a:t>
            </a:r>
            <a:r>
              <a:rPr lang="en-US"/>
              <a:t> para </a:t>
            </a:r>
            <a:r>
              <a:rPr lang="en-US" err="1"/>
              <a:t>asegurar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longevidad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Incorporar</a:t>
            </a:r>
            <a:r>
              <a:rPr lang="en-US"/>
              <a:t> </a:t>
            </a:r>
            <a:r>
              <a:rPr lang="en-US" err="1"/>
              <a:t>elementos</a:t>
            </a:r>
            <a:r>
              <a:rPr lang="en-US"/>
              <a:t> que se </a:t>
            </a:r>
            <a:r>
              <a:rPr lang="en-US" err="1"/>
              <a:t>alineen</a:t>
            </a:r>
            <a:r>
              <a:rPr lang="en-US"/>
              <a:t> con </a:t>
            </a:r>
            <a:r>
              <a:rPr lang="en-US" err="1"/>
              <a:t>nuestro</a:t>
            </a:r>
            <a:r>
              <a:rPr lang="en-US"/>
              <a:t> </a:t>
            </a:r>
            <a:r>
              <a:rPr lang="en-US" err="1"/>
              <a:t>paisaje</a:t>
            </a:r>
            <a:r>
              <a:rPr lang="en-US"/>
              <a:t> y </a:t>
            </a:r>
            <a:r>
              <a:rPr lang="en-US" err="1"/>
              <a:t>temas</a:t>
            </a:r>
            <a:r>
              <a:rPr lang="en-US"/>
              <a:t> de color para </a:t>
            </a:r>
            <a:r>
              <a:rPr lang="en-US" err="1"/>
              <a:t>lograr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apariencia</a:t>
            </a:r>
            <a:r>
              <a:rPr lang="en-US"/>
              <a:t> </a:t>
            </a:r>
            <a:r>
              <a:rPr lang="en-US" err="1"/>
              <a:t>cohesiva</a:t>
            </a:r>
            <a:r>
              <a:rPr lang="en-US"/>
              <a:t>.</a:t>
            </a:r>
          </a:p>
          <a:p>
            <a:r>
              <a:rPr lang="en-US" b="1" err="1"/>
              <a:t>Beneficios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Establece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identidad</a:t>
            </a:r>
            <a:r>
              <a:rPr lang="en-US"/>
              <a:t> </a:t>
            </a:r>
            <a:r>
              <a:rPr lang="en-US" err="1"/>
              <a:t>clara</a:t>
            </a:r>
            <a:r>
              <a:rPr lang="en-US"/>
              <a:t> para Paradise Gardens.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Mejora</a:t>
            </a:r>
            <a:r>
              <a:rPr lang="en-US"/>
              <a:t> la </a:t>
            </a:r>
            <a:r>
              <a:rPr lang="en-US" err="1"/>
              <a:t>apariencia</a:t>
            </a:r>
            <a:r>
              <a:rPr lang="en-US"/>
              <a:t> y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orgullo</a:t>
            </a:r>
            <a:r>
              <a:rPr lang="en-US"/>
              <a:t> </a:t>
            </a:r>
            <a:r>
              <a:rPr lang="en-US" err="1"/>
              <a:t>comunitario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 un </a:t>
            </a:r>
            <a:r>
              <a:rPr lang="en-US" err="1"/>
              <a:t>ambiente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acogedor</a:t>
            </a:r>
            <a:r>
              <a:rPr lang="en-US"/>
              <a:t> para </a:t>
            </a:r>
            <a:r>
              <a:rPr lang="en-US" err="1"/>
              <a:t>residentes</a:t>
            </a:r>
            <a:r>
              <a:rPr lang="en-US"/>
              <a:t> e </a:t>
            </a:r>
            <a:r>
              <a:rPr lang="en-US" err="1"/>
              <a:t>invitados</a:t>
            </a:r>
            <a:r>
              <a:rPr lang="en-US"/>
              <a:t>.</a:t>
            </a:r>
          </a:p>
          <a:p>
            <a:r>
              <a:rPr lang="en-US" b="1" err="1"/>
              <a:t>Comentarios</a:t>
            </a:r>
            <a:r>
              <a:rPr lang="en-US" b="1"/>
              <a:t> de la </a:t>
            </a:r>
            <a:r>
              <a:rPr lang="en-US" b="1" err="1"/>
              <a:t>Comunidad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Animamos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a </a:t>
            </a:r>
            <a:r>
              <a:rPr lang="en-US" err="1"/>
              <a:t>compartir</a:t>
            </a:r>
            <a:r>
              <a:rPr lang="en-US"/>
              <a:t> ideas o </a:t>
            </a:r>
            <a:r>
              <a:rPr lang="en-US" err="1"/>
              <a:t>preferencias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diseño</a:t>
            </a:r>
            <a:r>
              <a:rPr lang="en-US"/>
              <a:t> del </a:t>
            </a:r>
            <a:r>
              <a:rPr lang="en-US" err="1"/>
              <a:t>letrero</a:t>
            </a:r>
            <a:r>
              <a:rPr lang="en-US"/>
              <a:t>, </a:t>
            </a:r>
            <a:r>
              <a:rPr lang="en-US" err="1"/>
              <a:t>colores</a:t>
            </a:r>
            <a:r>
              <a:rPr lang="en-US"/>
              <a:t> y </a:t>
            </a:r>
            <a:r>
              <a:rPr lang="en-US" err="1"/>
              <a:t>materiales</a:t>
            </a:r>
            <a:r>
              <a:rPr lang="en-US"/>
              <a:t>. Su </a:t>
            </a:r>
            <a:r>
              <a:rPr lang="en-US" err="1"/>
              <a:t>participación</a:t>
            </a:r>
            <a:r>
              <a:rPr lang="en-US"/>
              <a:t>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ayudará</a:t>
            </a:r>
            <a:r>
              <a:rPr lang="en-US"/>
              <a:t> a </a:t>
            </a:r>
            <a:r>
              <a:rPr lang="en-US" err="1"/>
              <a:t>crear</a:t>
            </a:r>
            <a:r>
              <a:rPr lang="en-US"/>
              <a:t> </a:t>
            </a:r>
            <a:r>
              <a:rPr lang="en-US" err="1"/>
              <a:t>letreros</a:t>
            </a:r>
            <a:r>
              <a:rPr lang="en-US"/>
              <a:t> que </a:t>
            </a:r>
            <a:r>
              <a:rPr lang="en-US" err="1"/>
              <a:t>realmente</a:t>
            </a:r>
            <a:r>
              <a:rPr lang="en-US"/>
              <a:t> </a:t>
            </a:r>
            <a:r>
              <a:rPr lang="en-US" err="1"/>
              <a:t>representen</a:t>
            </a:r>
            <a:r>
              <a:rPr lang="en-US"/>
              <a:t> a </a:t>
            </a:r>
            <a:r>
              <a:rPr lang="en-US" err="1"/>
              <a:t>nuestra</a:t>
            </a:r>
            <a:r>
              <a:rPr lang="en-US"/>
              <a:t> </a:t>
            </a:r>
            <a:r>
              <a:rPr lang="en-US" err="1"/>
              <a:t>comunidad</a:t>
            </a:r>
            <a:r>
              <a:rPr lang="en-US"/>
              <a:t>.</a:t>
            </a:r>
          </a:p>
        </p:txBody>
      </p:sp>
      <p:pic>
        <p:nvPicPr>
          <p:cNvPr id="11" name="Picture 2" descr="Spain Flag 2'x3' to 5'x8' Nylon">
            <a:extLst>
              <a:ext uri="{FF2B5EF4-FFF2-40B4-BE49-F238E27FC236}">
                <a16:creationId xmlns:a16="http://schemas.microsoft.com/office/drawing/2014/main" id="{728C83C5-F3EC-34CA-437A-1A008203F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79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52ECC-1202-CF9B-1576-01CC7420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69A7-2D56-D1BE-8E69-4A92722D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Festival de </a:t>
            </a:r>
            <a:r>
              <a:rPr lang="en-US" b="1" err="1"/>
              <a:t>Otoño</a:t>
            </a:r>
            <a:r>
              <a:rPr lang="en-US" b="1"/>
              <a:t> – </a:t>
            </a:r>
            <a:r>
              <a:rPr lang="en-US" b="1" err="1"/>
              <a:t>Celebración</a:t>
            </a:r>
            <a:r>
              <a:rPr lang="en-US" b="1"/>
              <a:t> </a:t>
            </a:r>
            <a:r>
              <a:rPr lang="en-US" b="1" err="1"/>
              <a:t>Comunitaria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Diciembre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D5B0-8D0A-F5C5-BF48-47E6331D2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err="1"/>
              <a:t>Introducción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Para </a:t>
            </a:r>
            <a:r>
              <a:rPr lang="en-US" err="1"/>
              <a:t>unir</a:t>
            </a:r>
            <a:r>
              <a:rPr lang="en-US"/>
              <a:t> a </a:t>
            </a:r>
            <a:r>
              <a:rPr lang="en-US" err="1"/>
              <a:t>nuestra</a:t>
            </a:r>
            <a:r>
              <a:rPr lang="en-US"/>
              <a:t> </a:t>
            </a:r>
            <a:r>
              <a:rPr lang="en-US" err="1"/>
              <a:t>comunidad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espíritu</a:t>
            </a:r>
            <a:r>
              <a:rPr lang="en-US"/>
              <a:t> de la </a:t>
            </a:r>
            <a:r>
              <a:rPr lang="en-US" err="1"/>
              <a:t>temporada</a:t>
            </a:r>
            <a:r>
              <a:rPr lang="en-US"/>
              <a:t> </a:t>
            </a:r>
            <a:r>
              <a:rPr lang="en-US" err="1"/>
              <a:t>festiva</a:t>
            </a:r>
            <a:r>
              <a:rPr lang="en-US"/>
              <a:t>,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planeando</a:t>
            </a:r>
            <a:r>
              <a:rPr lang="en-US"/>
              <a:t> un </a:t>
            </a:r>
            <a:r>
              <a:rPr lang="en-US" b="1"/>
              <a:t>Festival de </a:t>
            </a:r>
            <a:r>
              <a:rPr lang="en-US" b="1" err="1"/>
              <a:t>Otoño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diciembre</a:t>
            </a:r>
            <a:r>
              <a:rPr lang="en-US"/>
              <a:t>. Esta fiesta de barrio, o "verbena", </a:t>
            </a:r>
            <a:r>
              <a:rPr lang="en-US" err="1"/>
              <a:t>será</a:t>
            </a:r>
            <a:r>
              <a:rPr lang="en-US"/>
              <a:t> un </a:t>
            </a:r>
            <a:r>
              <a:rPr lang="en-US" err="1"/>
              <a:t>evento</a:t>
            </a:r>
            <a:r>
              <a:rPr lang="en-US"/>
              <a:t> </a:t>
            </a:r>
            <a:r>
              <a:rPr lang="en-US" err="1"/>
              <a:t>lleno</a:t>
            </a:r>
            <a:r>
              <a:rPr lang="en-US"/>
              <a:t> de </a:t>
            </a:r>
            <a:r>
              <a:rPr lang="en-US" err="1"/>
              <a:t>diversión</a:t>
            </a:r>
            <a:r>
              <a:rPr lang="en-US"/>
              <a:t> </a:t>
            </a:r>
            <a:r>
              <a:rPr lang="en-US" err="1"/>
              <a:t>donde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de </a:t>
            </a:r>
            <a:r>
              <a:rPr lang="en-US" err="1"/>
              <a:t>todas</a:t>
            </a:r>
            <a:r>
              <a:rPr lang="en-US"/>
              <a:t> las </a:t>
            </a:r>
            <a:r>
              <a:rPr lang="en-US" err="1"/>
              <a:t>edades</a:t>
            </a:r>
            <a:r>
              <a:rPr lang="en-US"/>
              <a:t> </a:t>
            </a:r>
            <a:r>
              <a:rPr lang="en-US" err="1"/>
              <a:t>pueden</a:t>
            </a:r>
            <a:r>
              <a:rPr lang="en-US"/>
              <a:t> </a:t>
            </a:r>
            <a:r>
              <a:rPr lang="en-US" err="1"/>
              <a:t>reunirse</a:t>
            </a:r>
            <a:r>
              <a:rPr lang="en-US"/>
              <a:t>, </a:t>
            </a:r>
            <a:r>
              <a:rPr lang="en-US" err="1"/>
              <a:t>disfrutar</a:t>
            </a:r>
            <a:r>
              <a:rPr lang="en-US"/>
              <a:t> de </a:t>
            </a:r>
            <a:r>
              <a:rPr lang="en-US" err="1"/>
              <a:t>buena</a:t>
            </a:r>
            <a:r>
              <a:rPr lang="en-US"/>
              <a:t> comida, </a:t>
            </a:r>
            <a:r>
              <a:rPr lang="en-US" err="1"/>
              <a:t>bailar</a:t>
            </a:r>
            <a:r>
              <a:rPr lang="en-US"/>
              <a:t> y </a:t>
            </a:r>
            <a:r>
              <a:rPr lang="en-US" err="1"/>
              <a:t>celebrar</a:t>
            </a:r>
            <a:r>
              <a:rPr lang="en-US"/>
              <a:t> </a:t>
            </a:r>
            <a:r>
              <a:rPr lang="en-US" err="1"/>
              <a:t>juntos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comunidad</a:t>
            </a:r>
            <a:r>
              <a:rPr lang="en-US"/>
              <a:t>.</a:t>
            </a:r>
          </a:p>
          <a:p>
            <a:r>
              <a:rPr lang="en-US" b="1" err="1"/>
              <a:t>Aspectos</a:t>
            </a:r>
            <a:r>
              <a:rPr lang="en-US" b="1"/>
              <a:t> </a:t>
            </a:r>
            <a:r>
              <a:rPr lang="en-US" b="1" err="1"/>
              <a:t>Destacados</a:t>
            </a:r>
            <a:r>
              <a:rPr lang="en-US" b="1"/>
              <a:t> del </a:t>
            </a:r>
            <a:r>
              <a:rPr lang="en-US" b="1" err="1"/>
              <a:t>Evento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Camiones</a:t>
            </a:r>
            <a:r>
              <a:rPr lang="en-US" b="1"/>
              <a:t> de Comida y </a:t>
            </a:r>
            <a:r>
              <a:rPr lang="en-US" b="1" err="1"/>
              <a:t>Vendedores</a:t>
            </a:r>
            <a:r>
              <a:rPr lang="en-US" b="1"/>
              <a:t> Locales</a:t>
            </a:r>
            <a:br>
              <a:rPr lang="en-US"/>
            </a:br>
            <a:r>
              <a:rPr lang="en-US" err="1"/>
              <a:t>Tendremos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variedad</a:t>
            </a:r>
            <a:r>
              <a:rPr lang="en-US"/>
              <a:t> de </a:t>
            </a:r>
            <a:r>
              <a:rPr lang="en-US" err="1"/>
              <a:t>camiones</a:t>
            </a:r>
            <a:r>
              <a:rPr lang="en-US"/>
              <a:t> de comida y </a:t>
            </a:r>
            <a:r>
              <a:rPr lang="en-US" err="1"/>
              <a:t>vendedores</a:t>
            </a:r>
            <a:r>
              <a:rPr lang="en-US"/>
              <a:t> locales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lugar</a:t>
            </a:r>
            <a:r>
              <a:rPr lang="en-US"/>
              <a:t>, </a:t>
            </a:r>
            <a:r>
              <a:rPr lang="en-US" err="1"/>
              <a:t>ofreciendo</a:t>
            </a:r>
            <a:r>
              <a:rPr lang="en-US"/>
              <a:t> </a:t>
            </a:r>
            <a:r>
              <a:rPr lang="en-US" err="1"/>
              <a:t>deliciosas</a:t>
            </a:r>
            <a:r>
              <a:rPr lang="en-US"/>
              <a:t> </a:t>
            </a:r>
            <a:r>
              <a:rPr lang="en-US" err="1"/>
              <a:t>opciones</a:t>
            </a:r>
            <a:r>
              <a:rPr lang="en-US"/>
              <a:t> para </a:t>
            </a:r>
            <a:r>
              <a:rPr lang="en-US" err="1"/>
              <a:t>todos</a:t>
            </a:r>
            <a:r>
              <a:rPr lang="en-US"/>
              <a:t>. ¡Una </a:t>
            </a:r>
            <a:r>
              <a:rPr lang="en-US" err="1"/>
              <a:t>excelente</a:t>
            </a:r>
            <a:r>
              <a:rPr lang="en-US"/>
              <a:t> </a:t>
            </a:r>
            <a:r>
              <a:rPr lang="en-US" err="1"/>
              <a:t>oportunidad</a:t>
            </a:r>
            <a:r>
              <a:rPr lang="en-US"/>
              <a:t> para </a:t>
            </a:r>
            <a:r>
              <a:rPr lang="en-US" err="1"/>
              <a:t>apoyar</a:t>
            </a:r>
            <a:r>
              <a:rPr lang="en-US"/>
              <a:t> </a:t>
            </a:r>
            <a:r>
              <a:rPr lang="en-US" err="1"/>
              <a:t>negocios</a:t>
            </a:r>
            <a:r>
              <a:rPr lang="en-US"/>
              <a:t> locales </a:t>
            </a:r>
            <a:r>
              <a:rPr lang="en-US" err="1"/>
              <a:t>mientras</a:t>
            </a:r>
            <a:r>
              <a:rPr lang="en-US"/>
              <a:t> se </a:t>
            </a:r>
            <a:r>
              <a:rPr lang="en-US" err="1"/>
              <a:t>disfruta</a:t>
            </a:r>
            <a:r>
              <a:rPr lang="en-US"/>
              <a:t> de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selección</a:t>
            </a:r>
            <a:r>
              <a:rPr lang="en-US"/>
              <a:t> </a:t>
            </a:r>
            <a:r>
              <a:rPr lang="en-US" err="1"/>
              <a:t>diversa</a:t>
            </a:r>
            <a:r>
              <a:rPr lang="en-US"/>
              <a:t> de </a:t>
            </a:r>
            <a:r>
              <a:rPr lang="en-US" err="1"/>
              <a:t>alimentos</a:t>
            </a:r>
            <a:r>
              <a:rPr lang="en-US"/>
              <a:t>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Brincolines</a:t>
            </a:r>
            <a:r>
              <a:rPr lang="en-US" b="1"/>
              <a:t> y </a:t>
            </a:r>
            <a:r>
              <a:rPr lang="en-US" b="1" err="1"/>
              <a:t>Actividades</a:t>
            </a:r>
            <a:r>
              <a:rPr lang="en-US" b="1"/>
              <a:t> para </a:t>
            </a:r>
            <a:r>
              <a:rPr lang="en-US" b="1" err="1"/>
              <a:t>Niños</a:t>
            </a:r>
            <a:br>
              <a:rPr lang="en-US"/>
            </a:br>
            <a:r>
              <a:rPr lang="en-US"/>
              <a:t>Se </a:t>
            </a:r>
            <a:r>
              <a:rPr lang="en-US" err="1"/>
              <a:t>instalarán</a:t>
            </a:r>
            <a:r>
              <a:rPr lang="en-US"/>
              <a:t> </a:t>
            </a:r>
            <a:r>
              <a:rPr lang="en-US" err="1"/>
              <a:t>brincolines</a:t>
            </a:r>
            <a:r>
              <a:rPr lang="en-US"/>
              <a:t> y </a:t>
            </a:r>
            <a:r>
              <a:rPr lang="en-US" err="1"/>
              <a:t>áreas</a:t>
            </a:r>
            <a:r>
              <a:rPr lang="en-US"/>
              <a:t> de </a:t>
            </a:r>
            <a:r>
              <a:rPr lang="en-US" err="1"/>
              <a:t>juego</a:t>
            </a:r>
            <a:r>
              <a:rPr lang="en-US"/>
              <a:t> para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niños</a:t>
            </a:r>
            <a:r>
              <a:rPr lang="en-US"/>
              <a:t>, </a:t>
            </a:r>
            <a:r>
              <a:rPr lang="en-US" err="1"/>
              <a:t>haciendo</a:t>
            </a:r>
            <a:r>
              <a:rPr lang="en-US"/>
              <a:t> de </a:t>
            </a:r>
            <a:r>
              <a:rPr lang="en-US" err="1"/>
              <a:t>este</a:t>
            </a:r>
            <a:r>
              <a:rPr lang="en-US"/>
              <a:t> un </a:t>
            </a:r>
            <a:r>
              <a:rPr lang="en-US" err="1"/>
              <a:t>evento</a:t>
            </a:r>
            <a:r>
              <a:rPr lang="en-US"/>
              <a:t> familiar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que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pequeños</a:t>
            </a:r>
            <a:r>
              <a:rPr lang="en-US"/>
              <a:t> </a:t>
            </a:r>
            <a:r>
              <a:rPr lang="en-US" err="1"/>
              <a:t>pueden</a:t>
            </a:r>
            <a:r>
              <a:rPr lang="en-US"/>
              <a:t> </a:t>
            </a:r>
            <a:r>
              <a:rPr lang="en-US" err="1"/>
              <a:t>jugar</a:t>
            </a:r>
            <a:r>
              <a:rPr lang="en-US"/>
              <a:t> y </a:t>
            </a:r>
            <a:r>
              <a:rPr lang="en-US" err="1"/>
              <a:t>divertirse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un </a:t>
            </a:r>
            <a:r>
              <a:rPr lang="en-US" err="1"/>
              <a:t>ambiente</a:t>
            </a:r>
            <a:r>
              <a:rPr lang="en-US"/>
              <a:t> </a:t>
            </a:r>
            <a:r>
              <a:rPr lang="en-US" err="1"/>
              <a:t>seguro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Música </a:t>
            </a:r>
            <a:r>
              <a:rPr lang="en-US" b="1" err="1"/>
              <a:t>en</a:t>
            </a:r>
            <a:r>
              <a:rPr lang="en-US" b="1"/>
              <a:t> Vivo y </a:t>
            </a:r>
            <a:r>
              <a:rPr lang="en-US" b="1" err="1"/>
              <a:t>Baile</a:t>
            </a:r>
            <a:br>
              <a:rPr lang="en-US"/>
            </a:br>
            <a:r>
              <a:rPr lang="en-US" err="1"/>
              <a:t>Contaremos</a:t>
            </a:r>
            <a:r>
              <a:rPr lang="en-US"/>
              <a:t> con </a:t>
            </a:r>
            <a:r>
              <a:rPr lang="en-US" err="1"/>
              <a:t>música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vivo para </a:t>
            </a:r>
            <a:r>
              <a:rPr lang="en-US" err="1"/>
              <a:t>animar</a:t>
            </a:r>
            <a:r>
              <a:rPr lang="en-US"/>
              <a:t> a </a:t>
            </a:r>
            <a:r>
              <a:rPr lang="en-US" err="1"/>
              <a:t>todos</a:t>
            </a:r>
            <a:r>
              <a:rPr lang="en-US"/>
              <a:t> al </a:t>
            </a:r>
            <a:r>
              <a:rPr lang="en-US" err="1"/>
              <a:t>espíritu</a:t>
            </a:r>
            <a:r>
              <a:rPr lang="en-US"/>
              <a:t> </a:t>
            </a:r>
            <a:r>
              <a:rPr lang="en-US" err="1"/>
              <a:t>festivo</a:t>
            </a:r>
            <a:r>
              <a:rPr lang="en-US"/>
              <a:t>. Los </a:t>
            </a:r>
            <a:r>
              <a:rPr lang="en-US" err="1"/>
              <a:t>residentes</a:t>
            </a:r>
            <a:r>
              <a:rPr lang="en-US"/>
              <a:t> </a:t>
            </a:r>
            <a:r>
              <a:rPr lang="en-US" err="1"/>
              <a:t>podrán</a:t>
            </a:r>
            <a:r>
              <a:rPr lang="en-US"/>
              <a:t> </a:t>
            </a:r>
            <a:r>
              <a:rPr lang="en-US" err="1"/>
              <a:t>bailar</a:t>
            </a:r>
            <a:r>
              <a:rPr lang="en-US"/>
              <a:t>, </a:t>
            </a:r>
            <a:r>
              <a:rPr lang="en-US" err="1"/>
              <a:t>relajarse</a:t>
            </a:r>
            <a:r>
              <a:rPr lang="en-US"/>
              <a:t> o </a:t>
            </a:r>
            <a:r>
              <a:rPr lang="en-US" err="1"/>
              <a:t>simplemente</a:t>
            </a:r>
            <a:r>
              <a:rPr lang="en-US"/>
              <a:t> </a:t>
            </a:r>
            <a:r>
              <a:rPr lang="en-US" err="1"/>
              <a:t>disfrutar</a:t>
            </a:r>
            <a:r>
              <a:rPr lang="en-US"/>
              <a:t> del </a:t>
            </a:r>
            <a:r>
              <a:rPr lang="en-US" err="1"/>
              <a:t>entretenimiento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Decoraciones</a:t>
            </a:r>
            <a:r>
              <a:rPr lang="en-US" b="1"/>
              <a:t> </a:t>
            </a:r>
            <a:r>
              <a:rPr lang="en-US" b="1" err="1"/>
              <a:t>Temáticas</a:t>
            </a:r>
            <a:r>
              <a:rPr lang="en-US" b="1"/>
              <a:t> y </a:t>
            </a:r>
            <a:r>
              <a:rPr lang="en-US" b="1" err="1"/>
              <a:t>Espacios</a:t>
            </a:r>
            <a:r>
              <a:rPr lang="en-US" b="1"/>
              <a:t> para Fotos</a:t>
            </a:r>
            <a:br>
              <a:rPr lang="en-US"/>
            </a:br>
            <a:r>
              <a:rPr lang="en-US"/>
              <a:t>Zonas </a:t>
            </a:r>
            <a:r>
              <a:rPr lang="en-US" err="1"/>
              <a:t>decoradas</a:t>
            </a:r>
            <a:r>
              <a:rPr lang="en-US"/>
              <a:t> para </a:t>
            </a:r>
            <a:r>
              <a:rPr lang="en-US" err="1"/>
              <a:t>tomar</a:t>
            </a:r>
            <a:r>
              <a:rPr lang="en-US"/>
              <a:t> </a:t>
            </a:r>
            <a:r>
              <a:rPr lang="en-US" err="1"/>
              <a:t>fotos</a:t>
            </a:r>
            <a:r>
              <a:rPr lang="en-US"/>
              <a:t> </a:t>
            </a:r>
            <a:r>
              <a:rPr lang="en-US" err="1"/>
              <a:t>festivas</a:t>
            </a:r>
            <a:r>
              <a:rPr lang="en-US"/>
              <a:t> y </a:t>
            </a:r>
            <a:r>
              <a:rPr lang="en-US" err="1"/>
              <a:t>capturar</a:t>
            </a:r>
            <a:r>
              <a:rPr lang="en-US"/>
              <a:t> </a:t>
            </a:r>
            <a:r>
              <a:rPr lang="en-US" err="1"/>
              <a:t>recuerdos</a:t>
            </a:r>
            <a:r>
              <a:rPr lang="en-US"/>
              <a:t> con amigos, </a:t>
            </a:r>
            <a:r>
              <a:rPr lang="en-US" err="1"/>
              <a:t>familiares</a:t>
            </a:r>
            <a:r>
              <a:rPr lang="en-US"/>
              <a:t> y </a:t>
            </a:r>
            <a:r>
              <a:rPr lang="en-US" err="1"/>
              <a:t>vecinos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Actividades</a:t>
            </a:r>
            <a:r>
              <a:rPr lang="en-US" b="1"/>
              <a:t> para </a:t>
            </a:r>
            <a:r>
              <a:rPr lang="en-US" b="1" err="1"/>
              <a:t>Fomentar</a:t>
            </a:r>
            <a:r>
              <a:rPr lang="en-US" b="1"/>
              <a:t> la Convivencia </a:t>
            </a:r>
            <a:r>
              <a:rPr lang="en-US" b="1" err="1"/>
              <a:t>Comunitaria</a:t>
            </a:r>
            <a:br>
              <a:rPr lang="en-US"/>
            </a:br>
            <a:r>
              <a:rPr lang="en-US" err="1"/>
              <a:t>Juegos</a:t>
            </a:r>
            <a:r>
              <a:rPr lang="en-US"/>
              <a:t> </a:t>
            </a:r>
            <a:r>
              <a:rPr lang="en-US" err="1"/>
              <a:t>divertidos</a:t>
            </a:r>
            <a:r>
              <a:rPr lang="en-US"/>
              <a:t>, concursos y </a:t>
            </a:r>
            <a:r>
              <a:rPr lang="en-US" err="1"/>
              <a:t>actividades</a:t>
            </a:r>
            <a:r>
              <a:rPr lang="en-US"/>
              <a:t> </a:t>
            </a:r>
            <a:r>
              <a:rPr lang="en-US" err="1"/>
              <a:t>diseñadas</a:t>
            </a:r>
            <a:r>
              <a:rPr lang="en-US"/>
              <a:t> para </a:t>
            </a:r>
            <a:r>
              <a:rPr lang="en-US" err="1"/>
              <a:t>unir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vecinos</a:t>
            </a:r>
            <a:r>
              <a:rPr lang="en-US"/>
              <a:t>, </a:t>
            </a:r>
            <a:r>
              <a:rPr lang="en-US" err="1"/>
              <a:t>fomentar</a:t>
            </a:r>
            <a:r>
              <a:rPr lang="en-US"/>
              <a:t> la </a:t>
            </a:r>
            <a:r>
              <a:rPr lang="en-US" err="1"/>
              <a:t>interacción</a:t>
            </a:r>
            <a:r>
              <a:rPr lang="en-US"/>
              <a:t> y </a:t>
            </a:r>
            <a:r>
              <a:rPr lang="en-US" err="1"/>
              <a:t>fortalecer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sentido</a:t>
            </a:r>
            <a:r>
              <a:rPr lang="en-US"/>
              <a:t> de </a:t>
            </a:r>
            <a:r>
              <a:rPr lang="en-US" err="1"/>
              <a:t>comunidad</a:t>
            </a:r>
            <a:r>
              <a:rPr lang="en-US"/>
              <a:t>.</a:t>
            </a:r>
          </a:p>
          <a:p>
            <a:endParaRPr lang="en-US"/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DEAB7331-025F-3046-76CB-2B61D2E8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A59A3376-60D8-3939-7806-C3629014A783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7149F0D-ACCC-9488-9D9C-71159E064E01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80EFBCE6-8E37-1F53-7D5F-F5C26F0AA33F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C8A80200-A926-E9C0-B606-E8E028A77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578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D2E72-6492-CDC2-16A5-A08D48E4E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1E0B-E82C-B32B-EEE5-04E7D4F7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Festival de </a:t>
            </a:r>
            <a:r>
              <a:rPr lang="en-US" b="1" err="1"/>
              <a:t>Otoño</a:t>
            </a:r>
            <a:r>
              <a:rPr lang="en-US" b="1"/>
              <a:t> – </a:t>
            </a:r>
            <a:r>
              <a:rPr lang="en-US" b="1" err="1"/>
              <a:t>Celebración</a:t>
            </a:r>
            <a:r>
              <a:rPr lang="en-US" b="1"/>
              <a:t> </a:t>
            </a:r>
            <a:r>
              <a:rPr lang="en-US" b="1" err="1"/>
              <a:t>Comunitaria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Diciembre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50FBE-F88A-9A2B-E207-131585F51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err="1"/>
              <a:t>Objetivos</a:t>
            </a:r>
            <a:r>
              <a:rPr lang="en-US" b="1"/>
              <a:t> del </a:t>
            </a:r>
            <a:r>
              <a:rPr lang="en-US" b="1" err="1"/>
              <a:t>Evento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Fortalecer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lazos</a:t>
            </a:r>
            <a:r>
              <a:rPr lang="en-US"/>
              <a:t> entre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miembros</a:t>
            </a:r>
            <a:r>
              <a:rPr lang="en-US"/>
              <a:t> de la </a:t>
            </a:r>
            <a:r>
              <a:rPr lang="en-US" err="1"/>
              <a:t>comunidad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Crear un </a:t>
            </a:r>
            <a:r>
              <a:rPr lang="en-US" err="1"/>
              <a:t>ambiente</a:t>
            </a:r>
            <a:r>
              <a:rPr lang="en-US"/>
              <a:t> </a:t>
            </a:r>
            <a:r>
              <a:rPr lang="en-US" err="1"/>
              <a:t>acogedor</a:t>
            </a:r>
            <a:r>
              <a:rPr lang="en-US"/>
              <a:t> y </a:t>
            </a:r>
            <a:r>
              <a:rPr lang="en-US" err="1"/>
              <a:t>festivo</a:t>
            </a:r>
            <a:r>
              <a:rPr lang="en-US"/>
              <a:t> que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puedan</a:t>
            </a:r>
            <a:r>
              <a:rPr lang="en-US"/>
              <a:t> </a:t>
            </a:r>
            <a:r>
              <a:rPr lang="en-US" err="1"/>
              <a:t>disfrutar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Ofrecer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oportunidad</a:t>
            </a:r>
            <a:r>
              <a:rPr lang="en-US"/>
              <a:t> para que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se </a:t>
            </a:r>
            <a:r>
              <a:rPr lang="en-US" err="1"/>
              <a:t>relajen</a:t>
            </a:r>
            <a:r>
              <a:rPr lang="en-US"/>
              <a:t>, se </a:t>
            </a:r>
            <a:r>
              <a:rPr lang="en-US" err="1"/>
              <a:t>diviertan</a:t>
            </a:r>
            <a:r>
              <a:rPr lang="en-US"/>
              <a:t> y </a:t>
            </a:r>
            <a:r>
              <a:rPr lang="en-US" err="1"/>
              <a:t>celebren</a:t>
            </a:r>
            <a:r>
              <a:rPr lang="en-US"/>
              <a:t> la </a:t>
            </a:r>
            <a:r>
              <a:rPr lang="en-US" err="1"/>
              <a:t>temporada</a:t>
            </a:r>
            <a:r>
              <a:rPr lang="en-US"/>
              <a:t> </a:t>
            </a:r>
            <a:r>
              <a:rPr lang="en-US" err="1"/>
              <a:t>festiva</a:t>
            </a:r>
            <a:r>
              <a:rPr lang="en-US"/>
              <a:t> </a:t>
            </a:r>
            <a:r>
              <a:rPr lang="en-US" err="1"/>
              <a:t>juntos</a:t>
            </a:r>
            <a:r>
              <a:rPr lang="en-US"/>
              <a:t>.</a:t>
            </a:r>
          </a:p>
          <a:p>
            <a:r>
              <a:rPr lang="en-US" b="1" err="1"/>
              <a:t>Próximos</a:t>
            </a:r>
            <a:r>
              <a:rPr lang="en-US" b="1"/>
              <a:t> Pasos: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Finalizar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detalles</a:t>
            </a:r>
            <a:r>
              <a:rPr lang="en-US"/>
              <a:t> del </a:t>
            </a:r>
            <a:r>
              <a:rPr lang="en-US" err="1"/>
              <a:t>evento</a:t>
            </a:r>
            <a:r>
              <a:rPr lang="en-US"/>
              <a:t> y </a:t>
            </a:r>
            <a:r>
              <a:rPr lang="en-US" err="1"/>
              <a:t>compartir</a:t>
            </a:r>
            <a:r>
              <a:rPr lang="en-US"/>
              <a:t> un </a:t>
            </a:r>
            <a:r>
              <a:rPr lang="en-US" err="1"/>
              <a:t>horario</a:t>
            </a:r>
            <a:r>
              <a:rPr lang="en-US"/>
              <a:t> con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Coordinar</a:t>
            </a:r>
            <a:r>
              <a:rPr lang="en-US"/>
              <a:t> con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vendedores</a:t>
            </a:r>
            <a:r>
              <a:rPr lang="en-US"/>
              <a:t> de comida, </a:t>
            </a:r>
            <a:r>
              <a:rPr lang="en-US" err="1"/>
              <a:t>entretenimiento</a:t>
            </a:r>
            <a:r>
              <a:rPr lang="en-US"/>
              <a:t> y la </a:t>
            </a:r>
            <a:r>
              <a:rPr lang="en-US" err="1"/>
              <a:t>organización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parque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Reclutar</a:t>
            </a:r>
            <a:r>
              <a:rPr lang="en-US"/>
              <a:t> </a:t>
            </a:r>
            <a:r>
              <a:rPr lang="en-US" err="1"/>
              <a:t>voluntarios</a:t>
            </a:r>
            <a:r>
              <a:rPr lang="en-US"/>
              <a:t> </a:t>
            </a:r>
            <a:r>
              <a:rPr lang="en-US" err="1"/>
              <a:t>interesados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ayudar</a:t>
            </a:r>
            <a:r>
              <a:rPr lang="en-US"/>
              <a:t> con la </a:t>
            </a:r>
            <a:r>
              <a:rPr lang="en-US" err="1"/>
              <a:t>organización</a:t>
            </a:r>
            <a:r>
              <a:rPr lang="en-US"/>
              <a:t>, </a:t>
            </a:r>
            <a:r>
              <a:rPr lang="en-US" err="1"/>
              <a:t>decoración</a:t>
            </a:r>
            <a:r>
              <a:rPr lang="en-US"/>
              <a:t> y </a:t>
            </a:r>
            <a:r>
              <a:rPr lang="en-US" err="1"/>
              <a:t>actividades</a:t>
            </a:r>
            <a:r>
              <a:rPr lang="en-US"/>
              <a:t> del </a:t>
            </a:r>
            <a:r>
              <a:rPr lang="en-US" err="1"/>
              <a:t>evento</a:t>
            </a:r>
            <a:r>
              <a:rPr lang="en-US"/>
              <a:t>.</a:t>
            </a:r>
          </a:p>
          <a:p>
            <a:r>
              <a:rPr lang="en-US" b="1"/>
              <a:t>¡</a:t>
            </a:r>
            <a:r>
              <a:rPr lang="en-US" b="1" err="1"/>
              <a:t>Involúcrate</a:t>
            </a:r>
            <a:r>
              <a:rPr lang="en-US" b="1"/>
              <a:t>!</a:t>
            </a:r>
            <a:br>
              <a:rPr lang="en-US"/>
            </a:br>
            <a:r>
              <a:rPr lang="en-US"/>
              <a:t>Los </a:t>
            </a:r>
            <a:r>
              <a:rPr lang="en-US" err="1"/>
              <a:t>residentes</a:t>
            </a:r>
            <a:r>
              <a:rPr lang="en-US"/>
              <a:t> que </a:t>
            </a:r>
            <a:r>
              <a:rPr lang="en-US" err="1"/>
              <a:t>deseen</a:t>
            </a:r>
            <a:r>
              <a:rPr lang="en-US"/>
              <a:t> </a:t>
            </a:r>
            <a:r>
              <a:rPr lang="en-US" err="1"/>
              <a:t>ayudar</a:t>
            </a:r>
            <a:r>
              <a:rPr lang="en-US"/>
              <a:t> con la </a:t>
            </a:r>
            <a:r>
              <a:rPr lang="en-US" err="1"/>
              <a:t>planificación</a:t>
            </a:r>
            <a:r>
              <a:rPr lang="en-US"/>
              <a:t> o ser </a:t>
            </a:r>
            <a:r>
              <a:rPr lang="en-US" err="1"/>
              <a:t>voluntarios</a:t>
            </a:r>
            <a:r>
              <a:rPr lang="en-US"/>
              <a:t> </a:t>
            </a:r>
            <a:r>
              <a:rPr lang="en-US" err="1"/>
              <a:t>durante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evento</a:t>
            </a:r>
            <a:r>
              <a:rPr lang="en-US"/>
              <a:t> </a:t>
            </a:r>
            <a:r>
              <a:rPr lang="en-US" err="1"/>
              <a:t>están</a:t>
            </a:r>
            <a:r>
              <a:rPr lang="en-US"/>
              <a:t> </a:t>
            </a:r>
            <a:r>
              <a:rPr lang="en-US" err="1"/>
              <a:t>invitados</a:t>
            </a:r>
            <a:r>
              <a:rPr lang="en-US"/>
              <a:t> a </a:t>
            </a:r>
            <a:r>
              <a:rPr lang="en-US" err="1"/>
              <a:t>ponerse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contacto</a:t>
            </a:r>
            <a:r>
              <a:rPr lang="en-US"/>
              <a:t>. ¡Juntos </a:t>
            </a:r>
            <a:r>
              <a:rPr lang="en-US" err="1"/>
              <a:t>podemos</a:t>
            </a:r>
            <a:r>
              <a:rPr lang="en-US"/>
              <a:t> </a:t>
            </a:r>
            <a:r>
              <a:rPr lang="en-US" err="1"/>
              <a:t>hacer</a:t>
            </a:r>
            <a:r>
              <a:rPr lang="en-US"/>
              <a:t> de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evento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celebración</a:t>
            </a:r>
            <a:r>
              <a:rPr lang="en-US"/>
              <a:t> memorable para </a:t>
            </a:r>
            <a:r>
              <a:rPr lang="en-US" err="1"/>
              <a:t>toda</a:t>
            </a:r>
            <a:r>
              <a:rPr lang="en-US"/>
              <a:t> </a:t>
            </a:r>
            <a:r>
              <a:rPr lang="en-US" err="1"/>
              <a:t>nuestra</a:t>
            </a:r>
            <a:r>
              <a:rPr lang="en-US"/>
              <a:t> </a:t>
            </a:r>
            <a:r>
              <a:rPr lang="en-US" err="1"/>
              <a:t>comunidad</a:t>
            </a:r>
            <a:r>
              <a:rPr lang="en-US"/>
              <a:t>!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E4D812A8-234C-0C9A-6100-4EF2A81D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7B5929A9-8B10-02B3-F863-E239B6C109AD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E3C423A-3C52-0245-EEF1-D3D6DD842286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75BF56D4-4BB7-3B16-517E-AD06886958D3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19DBC6F5-BC0C-C2F5-4A60-1EE8A3009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846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3F0E2-8D47-4E55-D6F3-36628303A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DC8D-0E9D-4E80-BE16-C6AACC64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Limpieza</a:t>
            </a:r>
            <a:r>
              <a:rPr lang="en-US" b="1"/>
              <a:t> y Orden </a:t>
            </a:r>
            <a:r>
              <a:rPr lang="en-US" b="1" err="1"/>
              <a:t>en</a:t>
            </a:r>
            <a:r>
              <a:rPr lang="en-US" b="1"/>
              <a:t> Nuestra </a:t>
            </a:r>
            <a:r>
              <a:rPr lang="en-US" b="1" err="1"/>
              <a:t>Comunidad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740B-451F-C9DA-9519-0926288E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err="1"/>
              <a:t>Introducción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Mantener</a:t>
            </a:r>
            <a:r>
              <a:rPr lang="en-US"/>
              <a:t> un </a:t>
            </a:r>
            <a:r>
              <a:rPr lang="en-US" err="1"/>
              <a:t>ambiente</a:t>
            </a:r>
            <a:r>
              <a:rPr lang="en-US"/>
              <a:t> </a:t>
            </a:r>
            <a:r>
              <a:rPr lang="en-US" err="1"/>
              <a:t>limpio</a:t>
            </a:r>
            <a:r>
              <a:rPr lang="en-US"/>
              <a:t> y </a:t>
            </a:r>
            <a:r>
              <a:rPr lang="en-US" err="1"/>
              <a:t>ordenado</a:t>
            </a:r>
            <a:r>
              <a:rPr lang="en-US"/>
              <a:t> es </a:t>
            </a:r>
            <a:r>
              <a:rPr lang="en-US" err="1"/>
              <a:t>esencial</a:t>
            </a:r>
            <a:r>
              <a:rPr lang="en-US"/>
              <a:t> para que </a:t>
            </a:r>
            <a:r>
              <a:rPr lang="en-US" err="1"/>
              <a:t>nuestra</a:t>
            </a:r>
            <a:r>
              <a:rPr lang="en-US"/>
              <a:t> </a:t>
            </a:r>
            <a:r>
              <a:rPr lang="en-US" err="1"/>
              <a:t>comunidad</a:t>
            </a:r>
            <a:r>
              <a:rPr lang="en-US"/>
              <a:t> sea </a:t>
            </a:r>
            <a:r>
              <a:rPr lang="en-US" err="1"/>
              <a:t>agradable</a:t>
            </a:r>
            <a:r>
              <a:rPr lang="en-US"/>
              <a:t> y </a:t>
            </a:r>
            <a:r>
              <a:rPr lang="en-US" err="1"/>
              <a:t>acogedora</a:t>
            </a:r>
            <a:r>
              <a:rPr lang="en-US"/>
              <a:t> para </a:t>
            </a:r>
            <a:r>
              <a:rPr lang="en-US" err="1"/>
              <a:t>todos</a:t>
            </a:r>
            <a:r>
              <a:rPr lang="en-US"/>
              <a:t>. Al </a:t>
            </a:r>
            <a:r>
              <a:rPr lang="en-US" err="1"/>
              <a:t>cuidar</a:t>
            </a:r>
            <a:r>
              <a:rPr lang="en-US"/>
              <a:t> </a:t>
            </a:r>
            <a:r>
              <a:rPr lang="en-US" err="1"/>
              <a:t>nuestra</a:t>
            </a:r>
            <a:r>
              <a:rPr lang="en-US"/>
              <a:t> </a:t>
            </a:r>
            <a:r>
              <a:rPr lang="en-US" err="1"/>
              <a:t>comunidad</a:t>
            </a:r>
            <a:r>
              <a:rPr lang="en-US"/>
              <a:t> y ser </a:t>
            </a:r>
            <a:r>
              <a:rPr lang="en-US" err="1"/>
              <a:t>vecinos</a:t>
            </a:r>
            <a:r>
              <a:rPr lang="en-US"/>
              <a:t> </a:t>
            </a:r>
            <a:r>
              <a:rPr lang="en-US" err="1"/>
              <a:t>responsables</a:t>
            </a:r>
            <a:r>
              <a:rPr lang="en-US"/>
              <a:t>, </a:t>
            </a:r>
            <a:r>
              <a:rPr lang="en-US" err="1"/>
              <a:t>podemos</a:t>
            </a:r>
            <a:r>
              <a:rPr lang="en-US"/>
              <a:t> </a:t>
            </a:r>
            <a:r>
              <a:rPr lang="en-US" err="1"/>
              <a:t>asegurar</a:t>
            </a:r>
            <a:r>
              <a:rPr lang="en-US"/>
              <a:t> que Paradise Gardens </a:t>
            </a:r>
            <a:r>
              <a:rPr lang="en-US" err="1"/>
              <a:t>siga</a:t>
            </a:r>
            <a:r>
              <a:rPr lang="en-US"/>
              <a:t> </a:t>
            </a:r>
            <a:r>
              <a:rPr lang="en-US" err="1"/>
              <a:t>siendo</a:t>
            </a:r>
            <a:r>
              <a:rPr lang="en-US"/>
              <a:t> un </a:t>
            </a:r>
            <a:r>
              <a:rPr lang="en-US" err="1"/>
              <a:t>lugar</a:t>
            </a:r>
            <a:r>
              <a:rPr lang="en-US"/>
              <a:t> </a:t>
            </a:r>
            <a:r>
              <a:rPr lang="en-US" err="1"/>
              <a:t>prístino</a:t>
            </a:r>
            <a:r>
              <a:rPr lang="en-US"/>
              <a:t> y </a:t>
            </a:r>
            <a:r>
              <a:rPr lang="en-US" err="1"/>
              <a:t>seguro</a:t>
            </a:r>
            <a:r>
              <a:rPr lang="en-US"/>
              <a:t> para </a:t>
            </a:r>
            <a:r>
              <a:rPr lang="en-US" err="1"/>
              <a:t>vivir</a:t>
            </a:r>
            <a:r>
              <a:rPr lang="en-US"/>
              <a:t>.</a:t>
            </a:r>
          </a:p>
          <a:p>
            <a:r>
              <a:rPr lang="en-US" b="1" err="1"/>
              <a:t>Guías</a:t>
            </a:r>
            <a:r>
              <a:rPr lang="en-US" b="1"/>
              <a:t> de </a:t>
            </a:r>
            <a:r>
              <a:rPr lang="en-US" b="1" err="1"/>
              <a:t>Limpieza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Limpie</a:t>
            </a:r>
            <a:r>
              <a:rPr lang="en-US" b="1"/>
              <a:t> </a:t>
            </a:r>
            <a:r>
              <a:rPr lang="en-US" b="1" err="1"/>
              <a:t>Después</a:t>
            </a:r>
            <a:r>
              <a:rPr lang="en-US" b="1"/>
              <a:t> de Usar </a:t>
            </a:r>
            <a:r>
              <a:rPr lang="en-US" b="1" err="1"/>
              <a:t>Espacios</a:t>
            </a:r>
            <a:r>
              <a:rPr lang="en-US" b="1"/>
              <a:t> </a:t>
            </a:r>
            <a:r>
              <a:rPr lang="en-US" b="1" err="1"/>
              <a:t>Comunes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Ya sea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compartidas</a:t>
            </a:r>
            <a:r>
              <a:rPr lang="en-US"/>
              <a:t>, </a:t>
            </a:r>
            <a:r>
              <a:rPr lang="en-US" err="1"/>
              <a:t>estacionamientos</a:t>
            </a:r>
            <a:r>
              <a:rPr lang="en-US"/>
              <a:t> o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parque</a:t>
            </a:r>
            <a:r>
              <a:rPr lang="en-US"/>
              <a:t> </a:t>
            </a:r>
            <a:r>
              <a:rPr lang="en-US" err="1"/>
              <a:t>comunitario</a:t>
            </a:r>
            <a:r>
              <a:rPr lang="en-US"/>
              <a:t>, </a:t>
            </a:r>
            <a:r>
              <a:rPr lang="en-US" err="1"/>
              <a:t>recuerde</a:t>
            </a:r>
            <a:r>
              <a:rPr lang="en-US"/>
              <a:t> </a:t>
            </a:r>
            <a:r>
              <a:rPr lang="en-US" err="1"/>
              <a:t>recoger</a:t>
            </a:r>
            <a:r>
              <a:rPr lang="en-US"/>
              <a:t> </a:t>
            </a:r>
            <a:r>
              <a:rPr lang="en-US" err="1"/>
              <a:t>cualquier</a:t>
            </a:r>
            <a:r>
              <a:rPr lang="en-US"/>
              <a:t> </a:t>
            </a:r>
            <a:r>
              <a:rPr lang="en-US" err="1"/>
              <a:t>basura</a:t>
            </a:r>
            <a:r>
              <a:rPr lang="en-US"/>
              <a:t> o </a:t>
            </a:r>
            <a:r>
              <a:rPr lang="en-US" err="1"/>
              <a:t>pertenencias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Supervise a </a:t>
            </a:r>
            <a:r>
              <a:rPr lang="en-US" b="1" err="1"/>
              <a:t>los</a:t>
            </a:r>
            <a:r>
              <a:rPr lang="en-US" b="1"/>
              <a:t> </a:t>
            </a:r>
            <a:r>
              <a:rPr lang="en-US" b="1" err="1"/>
              <a:t>Niños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Asegúrese</a:t>
            </a:r>
            <a:r>
              <a:rPr lang="en-US"/>
              <a:t> de que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niños</a:t>
            </a:r>
            <a:r>
              <a:rPr lang="en-US"/>
              <a:t> </a:t>
            </a:r>
            <a:r>
              <a:rPr lang="en-US" err="1"/>
              <a:t>jueguen</a:t>
            </a:r>
            <a:r>
              <a:rPr lang="en-US"/>
              <a:t> de </a:t>
            </a:r>
            <a:r>
              <a:rPr lang="en-US" err="1"/>
              <a:t>manera</a:t>
            </a:r>
            <a:r>
              <a:rPr lang="en-US"/>
              <a:t> </a:t>
            </a:r>
            <a:r>
              <a:rPr lang="en-US" err="1"/>
              <a:t>segura</a:t>
            </a:r>
            <a:r>
              <a:rPr lang="en-US"/>
              <a:t> y </a:t>
            </a:r>
            <a:r>
              <a:rPr lang="en-US" err="1"/>
              <a:t>responsable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las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comunitarias</a:t>
            </a:r>
            <a:r>
              <a:rPr lang="en-US"/>
              <a:t>, </a:t>
            </a:r>
            <a:r>
              <a:rPr lang="en-US" err="1"/>
              <a:t>ayudando</a:t>
            </a:r>
            <a:r>
              <a:rPr lang="en-US"/>
              <a:t> a </a:t>
            </a:r>
            <a:r>
              <a:rPr lang="en-US" err="1"/>
              <a:t>mantener</a:t>
            </a:r>
            <a:r>
              <a:rPr lang="en-US"/>
              <a:t> un </a:t>
            </a:r>
            <a:r>
              <a:rPr lang="en-US" err="1"/>
              <a:t>ambiente</a:t>
            </a:r>
            <a:r>
              <a:rPr lang="en-US"/>
              <a:t> </a:t>
            </a:r>
            <a:r>
              <a:rPr lang="en-US" err="1"/>
              <a:t>pacífico</a:t>
            </a:r>
            <a:r>
              <a:rPr lang="en-US"/>
              <a:t> y </a:t>
            </a:r>
            <a:r>
              <a:rPr lang="en-US" err="1"/>
              <a:t>ordenado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Deseche</a:t>
            </a:r>
            <a:r>
              <a:rPr lang="en-US" b="1"/>
              <a:t> </a:t>
            </a:r>
            <a:r>
              <a:rPr lang="en-US" b="1" err="1"/>
              <a:t>Correctamente</a:t>
            </a:r>
            <a:r>
              <a:rPr lang="en-US" b="1"/>
              <a:t> </a:t>
            </a:r>
            <a:r>
              <a:rPr lang="en-US" b="1" err="1"/>
              <a:t>los</a:t>
            </a:r>
            <a:r>
              <a:rPr lang="en-US" b="1"/>
              <a:t> </a:t>
            </a:r>
            <a:r>
              <a:rPr lang="en-US" b="1" err="1"/>
              <a:t>Residuos</a:t>
            </a:r>
            <a:r>
              <a:rPr lang="en-US" b="1"/>
              <a:t> Grandes: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Podemos </a:t>
            </a:r>
            <a:r>
              <a:rPr lang="en-US" err="1"/>
              <a:t>designar</a:t>
            </a:r>
            <a:r>
              <a:rPr lang="en-US"/>
              <a:t> un día a la </a:t>
            </a:r>
            <a:r>
              <a:rPr lang="en-US" err="1"/>
              <a:t>semana</a:t>
            </a:r>
            <a:r>
              <a:rPr lang="en-US"/>
              <a:t> para la </a:t>
            </a:r>
            <a:r>
              <a:rPr lang="en-US" err="1"/>
              <a:t>eliminación</a:t>
            </a:r>
            <a:r>
              <a:rPr lang="en-US"/>
              <a:t> de </a:t>
            </a:r>
            <a:r>
              <a:rPr lang="en-US" err="1"/>
              <a:t>desechos</a:t>
            </a:r>
            <a:r>
              <a:rPr lang="en-US"/>
              <a:t> </a:t>
            </a:r>
            <a:r>
              <a:rPr lang="en-US" err="1"/>
              <a:t>grandes</a:t>
            </a:r>
            <a:r>
              <a:rPr lang="en-US"/>
              <a:t>, que </a:t>
            </a:r>
            <a:r>
              <a:rPr lang="en-US" err="1"/>
              <a:t>puede</a:t>
            </a:r>
            <a:r>
              <a:rPr lang="en-US"/>
              <a:t> ser </a:t>
            </a:r>
            <a:r>
              <a:rPr lang="en-US" err="1"/>
              <a:t>coordinado</a:t>
            </a:r>
            <a:r>
              <a:rPr lang="en-US"/>
              <a:t> a </a:t>
            </a:r>
            <a:r>
              <a:rPr lang="en-US" err="1"/>
              <a:t>través</a:t>
            </a:r>
            <a:r>
              <a:rPr lang="en-US"/>
              <a:t> de un </a:t>
            </a:r>
            <a:r>
              <a:rPr lang="en-US" err="1"/>
              <a:t>subcomité</a:t>
            </a:r>
            <a:r>
              <a:rPr lang="en-US"/>
              <a:t> </a:t>
            </a:r>
            <a:r>
              <a:rPr lang="en-US" err="1"/>
              <a:t>adecuado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Alternativamente</a:t>
            </a:r>
            <a:r>
              <a:rPr lang="en-US"/>
              <a:t>,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</a:t>
            </a:r>
            <a:r>
              <a:rPr lang="en-US" err="1"/>
              <a:t>pueden</a:t>
            </a:r>
            <a:r>
              <a:rPr lang="en-US"/>
              <a:t> </a:t>
            </a:r>
            <a:r>
              <a:rPr lang="en-US" err="1"/>
              <a:t>organizar</a:t>
            </a:r>
            <a:r>
              <a:rPr lang="en-US"/>
              <a:t> la </a:t>
            </a:r>
            <a:r>
              <a:rPr lang="en-US" err="1"/>
              <a:t>eliminación</a:t>
            </a:r>
            <a:r>
              <a:rPr lang="en-US"/>
              <a:t> de </a:t>
            </a:r>
            <a:r>
              <a:rPr lang="en-US" err="1"/>
              <a:t>artículos</a:t>
            </a:r>
            <a:r>
              <a:rPr lang="en-US"/>
              <a:t> </a:t>
            </a:r>
            <a:r>
              <a:rPr lang="en-US" err="1"/>
              <a:t>grandes</a:t>
            </a:r>
            <a:r>
              <a:rPr lang="en-US"/>
              <a:t> </a:t>
            </a:r>
            <a:r>
              <a:rPr lang="en-US" err="1"/>
              <a:t>directamente</a:t>
            </a:r>
            <a:r>
              <a:rPr lang="en-US"/>
              <a:t> con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condado</a:t>
            </a:r>
            <a:r>
              <a:rPr lang="en-US"/>
              <a:t> de Miami-Dade </a:t>
            </a:r>
            <a:r>
              <a:rPr lang="en-US" err="1"/>
              <a:t>llamando</a:t>
            </a:r>
            <a:r>
              <a:rPr lang="en-US"/>
              <a:t> al 311.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Limpieza</a:t>
            </a:r>
            <a:r>
              <a:rPr lang="en-US" b="1"/>
              <a:t> de </a:t>
            </a:r>
            <a:r>
              <a:rPr lang="en-US" b="1" err="1"/>
              <a:t>Mascotas</a:t>
            </a:r>
            <a:r>
              <a:rPr lang="en-US" b="1"/>
              <a:t>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Recoja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desechos</a:t>
            </a:r>
            <a:r>
              <a:rPr lang="en-US"/>
              <a:t> de sus </a:t>
            </a:r>
            <a:r>
              <a:rPr lang="en-US" err="1"/>
              <a:t>mascotas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las </a:t>
            </a:r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compartidas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Utilice</a:t>
            </a:r>
            <a:r>
              <a:rPr lang="en-US"/>
              <a:t> las </a:t>
            </a:r>
            <a:r>
              <a:rPr lang="en-US" err="1"/>
              <a:t>estaciones</a:t>
            </a:r>
            <a:r>
              <a:rPr lang="en-US"/>
              <a:t> de </a:t>
            </a:r>
            <a:r>
              <a:rPr lang="en-US" err="1"/>
              <a:t>residuos</a:t>
            </a:r>
            <a:r>
              <a:rPr lang="en-US"/>
              <a:t> para </a:t>
            </a:r>
            <a:r>
              <a:rPr lang="en-US" err="1"/>
              <a:t>mascotas</a:t>
            </a:r>
            <a:r>
              <a:rPr lang="en-US"/>
              <a:t> </a:t>
            </a:r>
            <a:r>
              <a:rPr lang="en-US" err="1"/>
              <a:t>distribuidas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la </a:t>
            </a:r>
            <a:r>
              <a:rPr lang="en-US" err="1"/>
              <a:t>comunidad</a:t>
            </a:r>
            <a:r>
              <a:rPr lang="en-US"/>
              <a:t> para </a:t>
            </a:r>
            <a:r>
              <a:rPr lang="en-US" err="1"/>
              <a:t>mantener</a:t>
            </a:r>
            <a:r>
              <a:rPr lang="en-US"/>
              <a:t> </a:t>
            </a:r>
            <a:r>
              <a:rPr lang="en-US" err="1"/>
              <a:t>nuestros</a:t>
            </a:r>
            <a:r>
              <a:rPr lang="en-US"/>
              <a:t> </a:t>
            </a:r>
            <a:r>
              <a:rPr lang="en-US" err="1"/>
              <a:t>espacios</a:t>
            </a:r>
            <a:r>
              <a:rPr lang="en-US"/>
              <a:t> </a:t>
            </a:r>
            <a:r>
              <a:rPr lang="en-US" err="1"/>
              <a:t>limpios</a:t>
            </a:r>
            <a:r>
              <a:rPr lang="en-US"/>
              <a:t> y </a:t>
            </a:r>
            <a:r>
              <a:rPr lang="en-US" err="1"/>
              <a:t>agradables</a:t>
            </a:r>
            <a:r>
              <a:rPr lang="en-US"/>
              <a:t> para </a:t>
            </a:r>
            <a:r>
              <a:rPr lang="en-US" err="1"/>
              <a:t>todos</a:t>
            </a:r>
            <a:r>
              <a:rPr lang="en-US"/>
              <a:t>.</a:t>
            </a:r>
          </a:p>
          <a:p>
            <a:r>
              <a:rPr lang="en-US" b="1" err="1"/>
              <a:t>Orgullosos</a:t>
            </a:r>
            <a:r>
              <a:rPr lang="en-US" b="1"/>
              <a:t> de Nuestra </a:t>
            </a:r>
            <a:r>
              <a:rPr lang="en-US" b="1" err="1"/>
              <a:t>Comunidad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Siguiendo</a:t>
            </a:r>
            <a:r>
              <a:rPr lang="en-US"/>
              <a:t> </a:t>
            </a:r>
            <a:r>
              <a:rPr lang="en-US" err="1"/>
              <a:t>estas</a:t>
            </a:r>
            <a:r>
              <a:rPr lang="en-US"/>
              <a:t> </a:t>
            </a:r>
            <a:r>
              <a:rPr lang="en-US" err="1"/>
              <a:t>guías</a:t>
            </a:r>
            <a:r>
              <a:rPr lang="en-US"/>
              <a:t>,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podemos</a:t>
            </a:r>
            <a:r>
              <a:rPr lang="en-US"/>
              <a:t> </a:t>
            </a:r>
            <a:r>
              <a:rPr lang="en-US" err="1"/>
              <a:t>contribuir</a:t>
            </a:r>
            <a:r>
              <a:rPr lang="en-US"/>
              <a:t> a </a:t>
            </a:r>
            <a:r>
              <a:rPr lang="en-US" err="1"/>
              <a:t>mantener</a:t>
            </a:r>
            <a:r>
              <a:rPr lang="en-US"/>
              <a:t> un </a:t>
            </a:r>
            <a:r>
              <a:rPr lang="en-US" err="1"/>
              <a:t>vecindario</a:t>
            </a:r>
            <a:r>
              <a:rPr lang="en-US"/>
              <a:t> bien </a:t>
            </a:r>
            <a:r>
              <a:rPr lang="en-US" err="1"/>
              <a:t>cuidado</a:t>
            </a:r>
            <a:r>
              <a:rPr lang="en-US"/>
              <a:t> y </a:t>
            </a:r>
            <a:r>
              <a:rPr lang="en-US" err="1"/>
              <a:t>hermoso</a:t>
            </a:r>
            <a:r>
              <a:rPr lang="en-US"/>
              <a:t> que </a:t>
            </a:r>
            <a:r>
              <a:rPr lang="en-US" err="1"/>
              <a:t>refleje</a:t>
            </a:r>
            <a:r>
              <a:rPr lang="en-US"/>
              <a:t> </a:t>
            </a:r>
            <a:r>
              <a:rPr lang="en-US" err="1"/>
              <a:t>nuestro</a:t>
            </a:r>
            <a:r>
              <a:rPr lang="en-US"/>
              <a:t> </a:t>
            </a:r>
            <a:r>
              <a:rPr lang="en-US" err="1"/>
              <a:t>orgullo</a:t>
            </a:r>
            <a:r>
              <a:rPr lang="en-US"/>
              <a:t> y </a:t>
            </a:r>
            <a:r>
              <a:rPr lang="en-US" err="1"/>
              <a:t>respeto</a:t>
            </a:r>
            <a:r>
              <a:rPr lang="en-US"/>
              <a:t> </a:t>
            </a:r>
            <a:r>
              <a:rPr lang="en-US" err="1"/>
              <a:t>compartido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cada</a:t>
            </a:r>
            <a:r>
              <a:rPr lang="en-US"/>
              <a:t> uno.</a:t>
            </a:r>
          </a:p>
          <a:p>
            <a:r>
              <a:rPr lang="en-US" b="1" err="1"/>
              <a:t>Próximos</a:t>
            </a:r>
            <a:r>
              <a:rPr lang="en-US" b="1"/>
              <a:t> Pasos: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Formar</a:t>
            </a:r>
            <a:r>
              <a:rPr lang="en-US"/>
              <a:t> un </a:t>
            </a:r>
            <a:r>
              <a:rPr lang="en-US" err="1"/>
              <a:t>subcomité</a:t>
            </a:r>
            <a:r>
              <a:rPr lang="en-US"/>
              <a:t> para </a:t>
            </a:r>
            <a:r>
              <a:rPr lang="en-US" err="1"/>
              <a:t>coordinar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esfuerzos</a:t>
            </a:r>
            <a:r>
              <a:rPr lang="en-US"/>
              <a:t> de </a:t>
            </a:r>
            <a:r>
              <a:rPr lang="en-US" err="1"/>
              <a:t>limpieza</a:t>
            </a:r>
            <a:r>
              <a:rPr lang="en-US"/>
              <a:t> y </a:t>
            </a:r>
            <a:r>
              <a:rPr lang="en-US" err="1"/>
              <a:t>gestionar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horario</a:t>
            </a:r>
            <a:r>
              <a:rPr lang="en-US"/>
              <a:t> para la </a:t>
            </a:r>
            <a:r>
              <a:rPr lang="en-US" err="1"/>
              <a:t>recolección</a:t>
            </a:r>
            <a:r>
              <a:rPr lang="en-US"/>
              <a:t> de </a:t>
            </a:r>
            <a:r>
              <a:rPr lang="en-US" err="1"/>
              <a:t>desechos</a:t>
            </a:r>
            <a:r>
              <a:rPr lang="en-US"/>
              <a:t> </a:t>
            </a:r>
            <a:r>
              <a:rPr lang="en-US" err="1"/>
              <a:t>grandes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Animar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a </a:t>
            </a:r>
            <a:r>
              <a:rPr lang="en-US" err="1"/>
              <a:t>participar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mantenimiento</a:t>
            </a:r>
            <a:r>
              <a:rPr lang="en-US"/>
              <a:t> de </a:t>
            </a:r>
            <a:r>
              <a:rPr lang="en-US" err="1"/>
              <a:t>nuestros</a:t>
            </a:r>
            <a:r>
              <a:rPr lang="en-US"/>
              <a:t> </a:t>
            </a:r>
            <a:r>
              <a:rPr lang="en-US" err="1"/>
              <a:t>espacios</a:t>
            </a:r>
            <a:r>
              <a:rPr lang="en-US"/>
              <a:t> </a:t>
            </a:r>
            <a:r>
              <a:rPr lang="en-US" err="1"/>
              <a:t>comunitarios</a:t>
            </a:r>
            <a:r>
              <a:rPr lang="en-US"/>
              <a:t> </a:t>
            </a:r>
            <a:r>
              <a:rPr lang="en-US" err="1"/>
              <a:t>limpios</a:t>
            </a:r>
            <a:r>
              <a:rPr lang="en-US"/>
              <a:t> y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orden</a:t>
            </a:r>
            <a:r>
              <a:rPr lang="en-US"/>
              <a:t>.</a:t>
            </a:r>
          </a:p>
          <a:p>
            <a:endParaRPr lang="en-US"/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72E3F46D-2E37-8518-4027-96C8E7D5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6DE7D40A-6F52-EA38-DCDD-A3D12FAB4F7D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764AD59-FD19-F026-8AB9-51068B6C20DB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45851117-317C-EBF0-DB34-572FFFE0F500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91D0C531-AC95-4843-F181-E9B0D1BC2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937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3AFA5-2FED-41F4-78E9-8A944301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B0C0-2A9B-4AAC-637F-E08E3148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err="1"/>
              <a:t>Problemas</a:t>
            </a:r>
            <a:r>
              <a:rPr lang="en-US" b="1"/>
              <a:t> con USPS/</a:t>
            </a:r>
            <a:r>
              <a:rPr lang="en-US" b="1" err="1"/>
              <a:t>Correo</a:t>
            </a:r>
            <a:r>
              <a:rPr lang="en-US" b="1"/>
              <a:t> y </a:t>
            </a:r>
            <a:r>
              <a:rPr lang="en-US" b="1" err="1"/>
              <a:t>Solución</a:t>
            </a:r>
            <a:r>
              <a:rPr lang="en-US" b="1"/>
              <a:t> </a:t>
            </a:r>
            <a:r>
              <a:rPr lang="en-US" b="1" err="1"/>
              <a:t>Propuesta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40CD0-3EBB-6232-8EEE-C5C49DEA7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424"/>
            <a:ext cx="10515600" cy="5042885"/>
          </a:xfrm>
        </p:spPr>
        <p:txBody>
          <a:bodyPr>
            <a:normAutofit fontScale="55000" lnSpcReduction="20000"/>
          </a:bodyPr>
          <a:lstStyle/>
          <a:p>
            <a:r>
              <a:rPr lang="en-US" b="1" err="1"/>
              <a:t>Descripción</a:t>
            </a:r>
            <a:r>
              <a:rPr lang="en-US" b="1"/>
              <a:t> del </a:t>
            </a:r>
            <a:r>
              <a:rPr lang="en-US" b="1" err="1"/>
              <a:t>Problema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Nuestra </a:t>
            </a:r>
            <a:r>
              <a:rPr lang="en-US" err="1"/>
              <a:t>comunidad</a:t>
            </a:r>
            <a:r>
              <a:rPr lang="en-US"/>
              <a:t> ha </a:t>
            </a:r>
            <a:r>
              <a:rPr lang="en-US" err="1"/>
              <a:t>estado</a:t>
            </a:r>
            <a:r>
              <a:rPr lang="en-US"/>
              <a:t> </a:t>
            </a:r>
            <a:r>
              <a:rPr lang="en-US" err="1"/>
              <a:t>experimentando</a:t>
            </a:r>
            <a:r>
              <a:rPr lang="en-US"/>
              <a:t> </a:t>
            </a:r>
            <a:r>
              <a:rPr lang="en-US" err="1"/>
              <a:t>problemas</a:t>
            </a:r>
            <a:r>
              <a:rPr lang="en-US"/>
              <a:t> </a:t>
            </a:r>
            <a:r>
              <a:rPr lang="en-US" err="1"/>
              <a:t>continuos</a:t>
            </a:r>
            <a:r>
              <a:rPr lang="en-US"/>
              <a:t> con la </a:t>
            </a:r>
            <a:r>
              <a:rPr lang="en-US" err="1"/>
              <a:t>entrega</a:t>
            </a:r>
            <a:r>
              <a:rPr lang="en-US"/>
              <a:t> </a:t>
            </a:r>
            <a:r>
              <a:rPr lang="en-US" err="1"/>
              <a:t>incorrecta</a:t>
            </a:r>
            <a:r>
              <a:rPr lang="en-US"/>
              <a:t> de </a:t>
            </a:r>
            <a:r>
              <a:rPr lang="en-US" err="1"/>
              <a:t>correo</a:t>
            </a:r>
            <a:r>
              <a:rPr lang="en-US"/>
              <a:t>, </a:t>
            </a:r>
            <a:r>
              <a:rPr lang="en-US" err="1"/>
              <a:t>incluyendo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correo</a:t>
            </a:r>
            <a:r>
              <a:rPr lang="en-US"/>
              <a:t> que se </a:t>
            </a:r>
            <a:r>
              <a:rPr lang="en-US" err="1"/>
              <a:t>coloca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buzones</a:t>
            </a:r>
            <a:r>
              <a:rPr lang="en-US"/>
              <a:t> </a:t>
            </a:r>
            <a:r>
              <a:rPr lang="en-US" err="1"/>
              <a:t>equivocados</a:t>
            </a:r>
            <a:r>
              <a:rPr lang="en-US"/>
              <a:t>. A </a:t>
            </a:r>
            <a:r>
              <a:rPr lang="en-US" err="1"/>
              <a:t>pesar</a:t>
            </a:r>
            <a:r>
              <a:rPr lang="en-US"/>
              <a:t> de </a:t>
            </a:r>
            <a:r>
              <a:rPr lang="en-US" err="1"/>
              <a:t>múltiples</a:t>
            </a:r>
            <a:r>
              <a:rPr lang="en-US"/>
              <a:t> </a:t>
            </a:r>
            <a:r>
              <a:rPr lang="en-US" err="1"/>
              <a:t>conversaciones</a:t>
            </a:r>
            <a:r>
              <a:rPr lang="en-US"/>
              <a:t> con USPS,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problema</a:t>
            </a:r>
            <a:r>
              <a:rPr lang="en-US"/>
              <a:t> </a:t>
            </a:r>
            <a:r>
              <a:rPr lang="en-US" err="1"/>
              <a:t>persiste</a:t>
            </a:r>
            <a:r>
              <a:rPr lang="en-US"/>
              <a:t>, </a:t>
            </a:r>
            <a:r>
              <a:rPr lang="en-US" err="1"/>
              <a:t>afectando</a:t>
            </a:r>
            <a:r>
              <a:rPr lang="en-US"/>
              <a:t> la </a:t>
            </a:r>
            <a:r>
              <a:rPr lang="en-US" err="1"/>
              <a:t>capacidad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para </a:t>
            </a:r>
            <a:r>
              <a:rPr lang="en-US" err="1"/>
              <a:t>recibir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correspondencia</a:t>
            </a:r>
            <a:r>
              <a:rPr lang="en-US"/>
              <a:t> de </a:t>
            </a:r>
            <a:r>
              <a:rPr lang="en-US" err="1"/>
              <a:t>manera</a:t>
            </a:r>
            <a:r>
              <a:rPr lang="en-US"/>
              <a:t> </a:t>
            </a:r>
            <a:r>
              <a:rPr lang="en-US" err="1"/>
              <a:t>precisa</a:t>
            </a:r>
            <a:r>
              <a:rPr lang="en-US"/>
              <a:t> y a </a:t>
            </a:r>
            <a:r>
              <a:rPr lang="en-US" err="1"/>
              <a:t>tiempo</a:t>
            </a:r>
            <a:r>
              <a:rPr lang="en-US"/>
              <a:t>.</a:t>
            </a:r>
          </a:p>
          <a:p>
            <a:r>
              <a:rPr lang="en-US" b="1" err="1"/>
              <a:t>Solución</a:t>
            </a:r>
            <a:r>
              <a:rPr lang="en-US" b="1"/>
              <a:t> </a:t>
            </a:r>
            <a:r>
              <a:rPr lang="en-US" b="1" err="1"/>
              <a:t>Propuesta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Caja de </a:t>
            </a:r>
            <a:r>
              <a:rPr lang="en-US" b="1" err="1"/>
              <a:t>Corrección</a:t>
            </a:r>
            <a:r>
              <a:rPr lang="en-US" b="1"/>
              <a:t> de </a:t>
            </a:r>
            <a:r>
              <a:rPr lang="en-US" b="1" err="1"/>
              <a:t>Correo</a:t>
            </a:r>
            <a:r>
              <a:rPr lang="en-US" b="1"/>
              <a:t> </a:t>
            </a:r>
            <a:r>
              <a:rPr lang="en-US" b="1" err="1"/>
              <a:t>Comunitario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Proponemos</a:t>
            </a:r>
            <a:r>
              <a:rPr lang="en-US"/>
              <a:t> </a:t>
            </a:r>
            <a:r>
              <a:rPr lang="en-US" err="1"/>
              <a:t>crear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caja</a:t>
            </a:r>
            <a:r>
              <a:rPr lang="en-US"/>
              <a:t> </a:t>
            </a:r>
            <a:r>
              <a:rPr lang="en-US" err="1"/>
              <a:t>designada</a:t>
            </a:r>
            <a:r>
              <a:rPr lang="en-US"/>
              <a:t> para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correo</a:t>
            </a:r>
            <a:r>
              <a:rPr lang="en-US"/>
              <a:t> que ha </a:t>
            </a:r>
            <a:r>
              <a:rPr lang="en-US" err="1"/>
              <a:t>sido</a:t>
            </a:r>
            <a:r>
              <a:rPr lang="en-US"/>
              <a:t> </a:t>
            </a:r>
            <a:r>
              <a:rPr lang="en-US" err="1"/>
              <a:t>colocado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buzón</a:t>
            </a:r>
            <a:r>
              <a:rPr lang="en-US"/>
              <a:t> </a:t>
            </a:r>
            <a:r>
              <a:rPr lang="en-US" err="1"/>
              <a:t>incorrecto</a:t>
            </a:r>
            <a:r>
              <a:rPr lang="en-US"/>
              <a:t>. Los </a:t>
            </a:r>
            <a:r>
              <a:rPr lang="en-US" err="1"/>
              <a:t>residentes</a:t>
            </a:r>
            <a:r>
              <a:rPr lang="en-US"/>
              <a:t> que </a:t>
            </a:r>
            <a:r>
              <a:rPr lang="en-US" err="1"/>
              <a:t>reciban</a:t>
            </a:r>
            <a:r>
              <a:rPr lang="en-US"/>
              <a:t> </a:t>
            </a:r>
            <a:r>
              <a:rPr lang="en-US" err="1"/>
              <a:t>correo</a:t>
            </a:r>
            <a:r>
              <a:rPr lang="en-US"/>
              <a:t> que no les </a:t>
            </a:r>
            <a:r>
              <a:rPr lang="en-US" err="1"/>
              <a:t>corresponde</a:t>
            </a:r>
            <a:r>
              <a:rPr lang="en-US"/>
              <a:t> </a:t>
            </a:r>
            <a:r>
              <a:rPr lang="en-US" err="1"/>
              <a:t>pueden</a:t>
            </a:r>
            <a:r>
              <a:rPr lang="en-US"/>
              <a:t> </a:t>
            </a:r>
            <a:r>
              <a:rPr lang="en-US" err="1"/>
              <a:t>simplemente</a:t>
            </a:r>
            <a:r>
              <a:rPr lang="en-US"/>
              <a:t> </a:t>
            </a:r>
            <a:r>
              <a:rPr lang="en-US" err="1"/>
              <a:t>colocarlo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caja</a:t>
            </a:r>
            <a:r>
              <a:rPr lang="en-US"/>
              <a:t> </a:t>
            </a:r>
            <a:r>
              <a:rPr lang="en-US" err="1"/>
              <a:t>comunitaria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Redistribución</a:t>
            </a:r>
            <a:r>
              <a:rPr lang="en-US" b="1"/>
              <a:t> </a:t>
            </a:r>
            <a:r>
              <a:rPr lang="en-US" b="1" err="1"/>
              <a:t>Semanal</a:t>
            </a:r>
            <a:r>
              <a:rPr lang="en-US" b="1"/>
              <a:t> </a:t>
            </a:r>
            <a:r>
              <a:rPr lang="en-US" b="1" err="1"/>
              <a:t>por</a:t>
            </a:r>
            <a:r>
              <a:rPr lang="en-US" b="1"/>
              <a:t> </a:t>
            </a:r>
            <a:r>
              <a:rPr lang="en-US" b="1" err="1"/>
              <a:t>Subcomité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Un </a:t>
            </a:r>
            <a:r>
              <a:rPr lang="en-US" err="1"/>
              <a:t>subcomité</a:t>
            </a:r>
            <a:r>
              <a:rPr lang="en-US"/>
              <a:t> </a:t>
            </a:r>
            <a:r>
              <a:rPr lang="en-US" err="1"/>
              <a:t>dedicado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responsable</a:t>
            </a:r>
            <a:r>
              <a:rPr lang="en-US"/>
              <a:t> de </a:t>
            </a:r>
            <a:r>
              <a:rPr lang="en-US" err="1"/>
              <a:t>revisar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caja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vez</a:t>
            </a:r>
            <a:r>
              <a:rPr lang="en-US"/>
              <a:t> a la </a:t>
            </a:r>
            <a:r>
              <a:rPr lang="en-US" err="1"/>
              <a:t>semana</a:t>
            </a:r>
            <a:r>
              <a:rPr lang="en-US"/>
              <a:t> y </a:t>
            </a:r>
            <a:r>
              <a:rPr lang="en-US" err="1"/>
              <a:t>redistribuir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correo</a:t>
            </a:r>
            <a:r>
              <a:rPr lang="en-US"/>
              <a:t> </a:t>
            </a:r>
            <a:r>
              <a:rPr lang="en-US" err="1"/>
              <a:t>entregado</a:t>
            </a:r>
            <a:r>
              <a:rPr lang="en-US"/>
              <a:t> </a:t>
            </a:r>
            <a:r>
              <a:rPr lang="en-US" err="1"/>
              <a:t>incorrectamente</a:t>
            </a:r>
            <a:r>
              <a:rPr lang="en-US"/>
              <a:t> a las </a:t>
            </a:r>
            <a:r>
              <a:rPr lang="en-US" err="1"/>
              <a:t>direcciones</a:t>
            </a:r>
            <a:r>
              <a:rPr lang="en-US"/>
              <a:t> </a:t>
            </a:r>
            <a:r>
              <a:rPr lang="en-US" err="1"/>
              <a:t>correctas</a:t>
            </a:r>
            <a:r>
              <a:rPr lang="en-US"/>
              <a:t> </a:t>
            </a:r>
            <a:r>
              <a:rPr lang="en-US" err="1"/>
              <a:t>dentro</a:t>
            </a:r>
            <a:r>
              <a:rPr lang="en-US"/>
              <a:t> de la </a:t>
            </a:r>
            <a:r>
              <a:rPr lang="en-US" err="1"/>
              <a:t>comunidad</a:t>
            </a:r>
            <a:r>
              <a:rPr lang="en-US"/>
              <a:t>.</a:t>
            </a:r>
          </a:p>
          <a:p>
            <a:r>
              <a:rPr lang="en-US" b="1" err="1"/>
              <a:t>Beneficios</a:t>
            </a:r>
            <a:r>
              <a:rPr lang="en-US" b="1"/>
              <a:t> de Esta </a:t>
            </a:r>
            <a:r>
              <a:rPr lang="en-US" b="1" err="1"/>
              <a:t>Solución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Proporciona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manera</a:t>
            </a:r>
            <a:r>
              <a:rPr lang="en-US"/>
              <a:t> </a:t>
            </a:r>
            <a:r>
              <a:rPr lang="en-US" err="1"/>
              <a:t>conveniente</a:t>
            </a:r>
            <a:r>
              <a:rPr lang="en-US"/>
              <a:t> para que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</a:t>
            </a:r>
            <a:r>
              <a:rPr lang="en-US" err="1"/>
              <a:t>manejen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correo</a:t>
            </a:r>
            <a:r>
              <a:rPr lang="en-US"/>
              <a:t> </a:t>
            </a:r>
            <a:r>
              <a:rPr lang="en-US" err="1"/>
              <a:t>entregado</a:t>
            </a:r>
            <a:r>
              <a:rPr lang="en-US"/>
              <a:t> </a:t>
            </a:r>
            <a:r>
              <a:rPr lang="en-US" err="1"/>
              <a:t>incorrectamente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Asegura</a:t>
            </a:r>
            <a:r>
              <a:rPr lang="en-US"/>
              <a:t> que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artículos</a:t>
            </a:r>
            <a:r>
              <a:rPr lang="en-US"/>
              <a:t> </a:t>
            </a:r>
            <a:r>
              <a:rPr lang="en-US" err="1"/>
              <a:t>entregados</a:t>
            </a:r>
            <a:r>
              <a:rPr lang="en-US"/>
              <a:t> </a:t>
            </a:r>
            <a:r>
              <a:rPr lang="en-US" err="1"/>
              <a:t>erróneamente</a:t>
            </a:r>
            <a:r>
              <a:rPr lang="en-US"/>
              <a:t> </a:t>
            </a:r>
            <a:r>
              <a:rPr lang="en-US" err="1"/>
              <a:t>lleguen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destinatarios</a:t>
            </a:r>
            <a:r>
              <a:rPr lang="en-US"/>
              <a:t> </a:t>
            </a:r>
            <a:r>
              <a:rPr lang="en-US" err="1"/>
              <a:t>correctos</a:t>
            </a:r>
            <a:r>
              <a:rPr lang="en-US"/>
              <a:t> de </a:t>
            </a:r>
            <a:r>
              <a:rPr lang="en-US" err="1"/>
              <a:t>manera</a:t>
            </a:r>
            <a:r>
              <a:rPr lang="en-US"/>
              <a:t> </a:t>
            </a:r>
            <a:r>
              <a:rPr lang="en-US" err="1"/>
              <a:t>oportuna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Reduce la </a:t>
            </a:r>
            <a:r>
              <a:rPr lang="en-US" err="1"/>
              <a:t>frustración</a:t>
            </a:r>
            <a:r>
              <a:rPr lang="en-US"/>
              <a:t> </a:t>
            </a:r>
            <a:r>
              <a:rPr lang="en-US" err="1"/>
              <a:t>causada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errores</a:t>
            </a:r>
            <a:r>
              <a:rPr lang="en-US"/>
              <a:t> </a:t>
            </a:r>
            <a:r>
              <a:rPr lang="en-US" err="1"/>
              <a:t>frecuentes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entrega</a:t>
            </a:r>
            <a:r>
              <a:rPr lang="en-US"/>
              <a:t> de </a:t>
            </a:r>
            <a:r>
              <a:rPr lang="en-US" err="1"/>
              <a:t>correo</a:t>
            </a:r>
            <a:r>
              <a:rPr lang="en-US"/>
              <a:t>.</a:t>
            </a:r>
          </a:p>
          <a:p>
            <a:r>
              <a:rPr lang="en-US" b="1" err="1"/>
              <a:t>Próximos</a:t>
            </a:r>
            <a:r>
              <a:rPr lang="en-US" b="1"/>
              <a:t> Pasos: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Formar</a:t>
            </a:r>
            <a:r>
              <a:rPr lang="en-US"/>
              <a:t> un </a:t>
            </a:r>
            <a:r>
              <a:rPr lang="en-US" err="1"/>
              <a:t>subcomité</a:t>
            </a:r>
            <a:r>
              <a:rPr lang="en-US"/>
              <a:t> para </a:t>
            </a:r>
            <a:r>
              <a:rPr lang="en-US" err="1"/>
              <a:t>supervisar</a:t>
            </a:r>
            <a:r>
              <a:rPr lang="en-US"/>
              <a:t> la </a:t>
            </a:r>
            <a:r>
              <a:rPr lang="en-US" err="1"/>
              <a:t>gestión</a:t>
            </a:r>
            <a:r>
              <a:rPr lang="en-US"/>
              <a:t> de la </a:t>
            </a:r>
            <a:r>
              <a:rPr lang="en-US" err="1"/>
              <a:t>caja</a:t>
            </a:r>
            <a:r>
              <a:rPr lang="en-US"/>
              <a:t> de </a:t>
            </a:r>
            <a:r>
              <a:rPr lang="en-US" err="1"/>
              <a:t>corrección</a:t>
            </a:r>
            <a:r>
              <a:rPr lang="en-US"/>
              <a:t> de </a:t>
            </a:r>
            <a:r>
              <a:rPr lang="en-US" err="1"/>
              <a:t>correo</a:t>
            </a:r>
            <a:r>
              <a:rPr lang="en-US"/>
              <a:t> y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proceso</a:t>
            </a:r>
            <a:r>
              <a:rPr lang="en-US"/>
              <a:t> de </a:t>
            </a:r>
            <a:r>
              <a:rPr lang="en-US" err="1"/>
              <a:t>redistribución</a:t>
            </a:r>
            <a:r>
              <a:rPr lang="en-US"/>
              <a:t> </a:t>
            </a:r>
            <a:r>
              <a:rPr lang="en-US" err="1"/>
              <a:t>semanal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Comunicar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solución</a:t>
            </a:r>
            <a:r>
              <a:rPr lang="en-US"/>
              <a:t> a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e </a:t>
            </a:r>
            <a:r>
              <a:rPr lang="en-US" err="1"/>
              <a:t>incentivar</a:t>
            </a:r>
            <a:r>
              <a:rPr lang="en-US"/>
              <a:t> la </a:t>
            </a:r>
            <a:r>
              <a:rPr lang="en-US" err="1"/>
              <a:t>participación</a:t>
            </a:r>
            <a:r>
              <a:rPr lang="en-US"/>
              <a:t>.</a:t>
            </a:r>
          </a:p>
          <a:p>
            <a:r>
              <a:rPr lang="en-US" b="1"/>
              <a:t>Cooperación de </a:t>
            </a:r>
            <a:r>
              <a:rPr lang="en-US" b="1" err="1"/>
              <a:t>los</a:t>
            </a:r>
            <a:r>
              <a:rPr lang="en-US" b="1"/>
              <a:t> </a:t>
            </a:r>
            <a:r>
              <a:rPr lang="en-US" b="1" err="1"/>
              <a:t>Residentes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Pedimos</a:t>
            </a:r>
            <a:r>
              <a:rPr lang="en-US"/>
              <a:t> a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que </a:t>
            </a:r>
            <a:r>
              <a:rPr lang="en-US" err="1"/>
              <a:t>colaboren</a:t>
            </a:r>
            <a:r>
              <a:rPr lang="en-US"/>
              <a:t> </a:t>
            </a:r>
            <a:r>
              <a:rPr lang="en-US" err="1"/>
              <a:t>colocando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correo</a:t>
            </a:r>
            <a:r>
              <a:rPr lang="en-US"/>
              <a:t> </a:t>
            </a:r>
            <a:r>
              <a:rPr lang="en-US" err="1"/>
              <a:t>entregado</a:t>
            </a:r>
            <a:r>
              <a:rPr lang="en-US"/>
              <a:t> </a:t>
            </a:r>
            <a:r>
              <a:rPr lang="en-US" err="1"/>
              <a:t>incorrectamente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caja</a:t>
            </a:r>
            <a:r>
              <a:rPr lang="en-US"/>
              <a:t> </a:t>
            </a:r>
            <a:r>
              <a:rPr lang="en-US" err="1"/>
              <a:t>designada</a:t>
            </a:r>
            <a:r>
              <a:rPr lang="en-US"/>
              <a:t>, </a:t>
            </a:r>
            <a:r>
              <a:rPr lang="en-US" err="1"/>
              <a:t>ayudándonos</a:t>
            </a:r>
            <a:r>
              <a:rPr lang="en-US"/>
              <a:t> a </a:t>
            </a:r>
            <a:r>
              <a:rPr lang="en-US" err="1"/>
              <a:t>mantener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solución</a:t>
            </a:r>
            <a:r>
              <a:rPr lang="en-US"/>
              <a:t> </a:t>
            </a:r>
            <a:r>
              <a:rPr lang="en-US" err="1"/>
              <a:t>organizada</a:t>
            </a:r>
            <a:r>
              <a:rPr lang="en-US"/>
              <a:t> y </a:t>
            </a:r>
            <a:r>
              <a:rPr lang="en-US" err="1"/>
              <a:t>funcional</a:t>
            </a:r>
            <a:r>
              <a:rPr lang="en-US"/>
              <a:t> para </a:t>
            </a:r>
            <a:r>
              <a:rPr lang="en-US" err="1"/>
              <a:t>nuestros</a:t>
            </a:r>
            <a:r>
              <a:rPr lang="en-US"/>
              <a:t> </a:t>
            </a:r>
            <a:r>
              <a:rPr lang="en-US" err="1"/>
              <a:t>problemas</a:t>
            </a:r>
            <a:r>
              <a:rPr lang="en-US"/>
              <a:t> de </a:t>
            </a:r>
            <a:r>
              <a:rPr lang="en-US" err="1"/>
              <a:t>correo</a:t>
            </a:r>
            <a:r>
              <a:rPr lang="en-US"/>
              <a:t>.</a:t>
            </a:r>
          </a:p>
          <a:p>
            <a:endParaRPr lang="en-US"/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CA3EE876-C720-BDEB-45BF-D9B2E84A3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6A5D4E13-0C38-661D-5FA0-EE283FAF258A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CBA9847-C4A4-58DE-713C-BB26A59F11B6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3FC83658-8B5F-C852-11B8-925DA9FF061D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E2B07F50-47D8-8496-5C09-51472CB6C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815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089F-D627-A992-1848-0C7EBA41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75CD-EF03-988A-7BBC-88C7C351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Seguridad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Nuestra </a:t>
            </a:r>
            <a:r>
              <a:rPr lang="en-US" b="1" err="1"/>
              <a:t>Comunidad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7F7D6-BF98-6D3A-D54F-D26AC74EC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488"/>
            <a:ext cx="10678610" cy="5413512"/>
          </a:xfrm>
        </p:spPr>
        <p:txBody>
          <a:bodyPr>
            <a:normAutofit fontScale="55000" lnSpcReduction="20000"/>
          </a:bodyPr>
          <a:lstStyle/>
          <a:p>
            <a:r>
              <a:rPr lang="en-US" b="1" err="1"/>
              <a:t>Descripción</a:t>
            </a:r>
            <a:r>
              <a:rPr lang="en-US" b="1"/>
              <a:t> de la </a:t>
            </a:r>
            <a:r>
              <a:rPr lang="en-US" b="1" err="1"/>
              <a:t>Preocupación</a:t>
            </a:r>
            <a:r>
              <a:rPr lang="en-US" b="1"/>
              <a:t>:</a:t>
            </a:r>
            <a:br>
              <a:rPr lang="en-US"/>
            </a:br>
            <a:r>
              <a:rPr lang="en-US"/>
              <a:t>La </a:t>
            </a:r>
            <a:r>
              <a:rPr lang="en-US" err="1"/>
              <a:t>seguridad</a:t>
            </a:r>
            <a:r>
              <a:rPr lang="en-US"/>
              <a:t> es </a:t>
            </a:r>
            <a:r>
              <a:rPr lang="en-US" err="1"/>
              <a:t>esencial</a:t>
            </a:r>
            <a:r>
              <a:rPr lang="en-US"/>
              <a:t> para </a:t>
            </a:r>
            <a:r>
              <a:rPr lang="en-US" err="1"/>
              <a:t>mantener</a:t>
            </a:r>
            <a:r>
              <a:rPr lang="en-US"/>
              <a:t> un </a:t>
            </a:r>
            <a:r>
              <a:rPr lang="en-US" err="1"/>
              <a:t>ambiente</a:t>
            </a:r>
            <a:r>
              <a:rPr lang="en-US"/>
              <a:t> </a:t>
            </a:r>
            <a:r>
              <a:rPr lang="en-US" err="1"/>
              <a:t>tranquilo</a:t>
            </a:r>
            <a:r>
              <a:rPr lang="en-US"/>
              <a:t> y </a:t>
            </a:r>
            <a:r>
              <a:rPr lang="en-US" err="1"/>
              <a:t>cómodo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nuestra</a:t>
            </a:r>
            <a:r>
              <a:rPr lang="en-US"/>
              <a:t> </a:t>
            </a:r>
            <a:r>
              <a:rPr lang="en-US" err="1"/>
              <a:t>comunidad</a:t>
            </a:r>
            <a:r>
              <a:rPr lang="en-US"/>
              <a:t>. Para </a:t>
            </a:r>
            <a:r>
              <a:rPr lang="en-US" err="1"/>
              <a:t>mejorar</a:t>
            </a:r>
            <a:r>
              <a:rPr lang="en-US"/>
              <a:t> la </a:t>
            </a:r>
            <a:r>
              <a:rPr lang="en-US" err="1"/>
              <a:t>seguridad</a:t>
            </a:r>
            <a:r>
              <a:rPr lang="en-US"/>
              <a:t> de </a:t>
            </a:r>
            <a:r>
              <a:rPr lang="en-US" err="1"/>
              <a:t>nuestro</a:t>
            </a:r>
            <a:r>
              <a:rPr lang="en-US"/>
              <a:t> </a:t>
            </a:r>
            <a:r>
              <a:rPr lang="en-US" err="1"/>
              <a:t>vecindario</a:t>
            </a:r>
            <a:r>
              <a:rPr lang="en-US"/>
              <a:t>,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considerando</a:t>
            </a:r>
            <a:r>
              <a:rPr lang="en-US"/>
              <a:t> </a:t>
            </a:r>
            <a:r>
              <a:rPr lang="en-US" err="1"/>
              <a:t>opciones</a:t>
            </a:r>
            <a:r>
              <a:rPr lang="en-US"/>
              <a:t> para </a:t>
            </a:r>
            <a:r>
              <a:rPr lang="en-US" err="1"/>
              <a:t>asegurar</a:t>
            </a:r>
            <a:r>
              <a:rPr lang="en-US"/>
              <a:t> que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se </a:t>
            </a:r>
            <a:r>
              <a:rPr lang="en-US" err="1"/>
              <a:t>sientan</a:t>
            </a:r>
            <a:r>
              <a:rPr lang="en-US"/>
              <a:t> </a:t>
            </a:r>
            <a:r>
              <a:rPr lang="en-US" err="1"/>
              <a:t>seguros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Paradise Gardens.</a:t>
            </a:r>
          </a:p>
          <a:p>
            <a:r>
              <a:rPr lang="en-US" b="1" err="1"/>
              <a:t>Soluciones</a:t>
            </a:r>
            <a:r>
              <a:rPr lang="en-US" b="1"/>
              <a:t> </a:t>
            </a:r>
            <a:r>
              <a:rPr lang="en-US" b="1" err="1"/>
              <a:t>Propuestas</a:t>
            </a:r>
            <a:r>
              <a:rPr lang="en-US" b="1"/>
              <a:t>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Programa</a:t>
            </a:r>
            <a:r>
              <a:rPr lang="en-US" b="1"/>
              <a:t> de </a:t>
            </a:r>
            <a:r>
              <a:rPr lang="en-US" b="1" err="1"/>
              <a:t>Vigilancia</a:t>
            </a:r>
            <a:r>
              <a:rPr lang="en-US" b="1"/>
              <a:t> </a:t>
            </a:r>
            <a:r>
              <a:rPr lang="en-US" b="1" err="1"/>
              <a:t>Vecinal</a:t>
            </a:r>
            <a:r>
              <a:rPr lang="en-US" b="1"/>
              <a:t>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Este </a:t>
            </a:r>
            <a:r>
              <a:rPr lang="en-US" err="1"/>
              <a:t>programa</a:t>
            </a:r>
            <a:r>
              <a:rPr lang="en-US"/>
              <a:t> </a:t>
            </a:r>
            <a:r>
              <a:rPr lang="en-US" err="1"/>
              <a:t>involucraría</a:t>
            </a:r>
            <a:r>
              <a:rPr lang="en-US"/>
              <a:t> a </a:t>
            </a:r>
            <a:r>
              <a:rPr lang="en-US" err="1"/>
              <a:t>voluntarios</a:t>
            </a:r>
            <a:r>
              <a:rPr lang="en-US"/>
              <a:t> de la </a:t>
            </a:r>
            <a:r>
              <a:rPr lang="en-US" err="1"/>
              <a:t>comunidad</a:t>
            </a:r>
            <a:r>
              <a:rPr lang="en-US"/>
              <a:t> para </a:t>
            </a:r>
            <a:r>
              <a:rPr lang="en-US" err="1"/>
              <a:t>monitorear</a:t>
            </a:r>
            <a:r>
              <a:rPr lang="en-US"/>
              <a:t> </a:t>
            </a:r>
            <a:r>
              <a:rPr lang="en-US" err="1"/>
              <a:t>activamente</a:t>
            </a:r>
            <a:r>
              <a:rPr lang="en-US"/>
              <a:t> y </a:t>
            </a:r>
            <a:r>
              <a:rPr lang="en-US" err="1"/>
              <a:t>reportar</a:t>
            </a:r>
            <a:r>
              <a:rPr lang="en-US"/>
              <a:t> </a:t>
            </a:r>
            <a:r>
              <a:rPr lang="en-US" err="1"/>
              <a:t>cualquier</a:t>
            </a:r>
            <a:r>
              <a:rPr lang="en-US"/>
              <a:t> </a:t>
            </a:r>
            <a:r>
              <a:rPr lang="en-US" err="1"/>
              <a:t>actividad</a:t>
            </a:r>
            <a:r>
              <a:rPr lang="en-US"/>
              <a:t> </a:t>
            </a:r>
            <a:r>
              <a:rPr lang="en-US" err="1"/>
              <a:t>sospechosa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Los </a:t>
            </a:r>
            <a:r>
              <a:rPr lang="en-US" err="1"/>
              <a:t>voluntarios</a:t>
            </a:r>
            <a:r>
              <a:rPr lang="en-US"/>
              <a:t> se </a:t>
            </a:r>
            <a:r>
              <a:rPr lang="en-US" err="1"/>
              <a:t>coordinarían</a:t>
            </a:r>
            <a:r>
              <a:rPr lang="en-US"/>
              <a:t> entre </a:t>
            </a:r>
            <a:r>
              <a:rPr lang="en-US" err="1"/>
              <a:t>sí</a:t>
            </a:r>
            <a:r>
              <a:rPr lang="en-US"/>
              <a:t> y se </a:t>
            </a:r>
            <a:r>
              <a:rPr lang="en-US" err="1"/>
              <a:t>mantendrían</a:t>
            </a:r>
            <a:r>
              <a:rPr lang="en-US"/>
              <a:t> </a:t>
            </a:r>
            <a:r>
              <a:rPr lang="en-US" err="1"/>
              <a:t>atentos</a:t>
            </a:r>
            <a:r>
              <a:rPr lang="en-US"/>
              <a:t>, </a:t>
            </a:r>
            <a:r>
              <a:rPr lang="en-US" err="1"/>
              <a:t>promoviendo</a:t>
            </a:r>
            <a:r>
              <a:rPr lang="en-US"/>
              <a:t> un </a:t>
            </a:r>
            <a:r>
              <a:rPr lang="en-US" err="1"/>
              <a:t>ambiente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seguro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Beneficios</a:t>
            </a:r>
            <a:r>
              <a:rPr lang="en-US"/>
              <a:t>: Rentable y </a:t>
            </a:r>
            <a:r>
              <a:rPr lang="en-US" err="1"/>
              <a:t>promueve</a:t>
            </a:r>
            <a:r>
              <a:rPr lang="en-US"/>
              <a:t> un </a:t>
            </a:r>
            <a:r>
              <a:rPr lang="en-US" err="1"/>
              <a:t>fuerte</a:t>
            </a:r>
            <a:r>
              <a:rPr lang="en-US"/>
              <a:t> </a:t>
            </a:r>
            <a:r>
              <a:rPr lang="en-US" err="1"/>
              <a:t>sentido</a:t>
            </a:r>
            <a:r>
              <a:rPr lang="en-US"/>
              <a:t> de </a:t>
            </a:r>
            <a:r>
              <a:rPr lang="en-US" err="1"/>
              <a:t>comunidad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err="1"/>
              <a:t>Contratación</a:t>
            </a:r>
            <a:r>
              <a:rPr lang="en-US" b="1"/>
              <a:t> de </a:t>
            </a:r>
            <a:r>
              <a:rPr lang="en-US" b="1" err="1"/>
              <a:t>una</a:t>
            </a:r>
            <a:r>
              <a:rPr lang="en-US" b="1"/>
              <a:t> </a:t>
            </a:r>
            <a:r>
              <a:rPr lang="en-US" b="1" err="1"/>
              <a:t>Empresa</a:t>
            </a:r>
            <a:r>
              <a:rPr lang="en-US" b="1"/>
              <a:t> de </a:t>
            </a:r>
            <a:r>
              <a:rPr lang="en-US" b="1" err="1"/>
              <a:t>Seguridad</a:t>
            </a:r>
            <a:r>
              <a:rPr lang="en-US" b="1"/>
              <a:t>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Contratar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empresa</a:t>
            </a:r>
            <a:r>
              <a:rPr lang="en-US"/>
              <a:t> de </a:t>
            </a:r>
            <a:r>
              <a:rPr lang="en-US" err="1"/>
              <a:t>seguridad</a:t>
            </a:r>
            <a:r>
              <a:rPr lang="en-US"/>
              <a:t> </a:t>
            </a:r>
            <a:r>
              <a:rPr lang="en-US" err="1"/>
              <a:t>profesional</a:t>
            </a:r>
            <a:r>
              <a:rPr lang="en-US"/>
              <a:t> para </a:t>
            </a:r>
            <a:r>
              <a:rPr lang="en-US" err="1"/>
              <a:t>patrullar</a:t>
            </a:r>
            <a:r>
              <a:rPr lang="en-US"/>
              <a:t> la </a:t>
            </a:r>
            <a:r>
              <a:rPr lang="en-US" err="1"/>
              <a:t>comunidad</a:t>
            </a:r>
            <a:r>
              <a:rPr lang="en-US"/>
              <a:t>, </a:t>
            </a:r>
            <a:r>
              <a:rPr lang="en-US" err="1"/>
              <a:t>ya</a:t>
            </a:r>
            <a:r>
              <a:rPr lang="en-US"/>
              <a:t> sea a pie o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vehículos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Patrullas</a:t>
            </a:r>
            <a:r>
              <a:rPr lang="en-US"/>
              <a:t> </a:t>
            </a:r>
            <a:r>
              <a:rPr lang="en-US" err="1"/>
              <a:t>regulares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personal de </a:t>
            </a:r>
            <a:r>
              <a:rPr lang="en-US" err="1"/>
              <a:t>seguridad</a:t>
            </a:r>
            <a:r>
              <a:rPr lang="en-US"/>
              <a:t> </a:t>
            </a:r>
            <a:r>
              <a:rPr lang="en-US" err="1"/>
              <a:t>capacitado</a:t>
            </a:r>
            <a:r>
              <a:rPr lang="en-US"/>
              <a:t> para </a:t>
            </a:r>
            <a:r>
              <a:rPr lang="en-US" err="1"/>
              <a:t>disuadir</a:t>
            </a:r>
            <a:r>
              <a:rPr lang="en-US"/>
              <a:t> </a:t>
            </a:r>
            <a:r>
              <a:rPr lang="en-US" err="1"/>
              <a:t>posibles</a:t>
            </a:r>
            <a:r>
              <a:rPr lang="en-US"/>
              <a:t> </a:t>
            </a:r>
            <a:r>
              <a:rPr lang="en-US" err="1"/>
              <a:t>amenazas</a:t>
            </a:r>
            <a:r>
              <a:rPr lang="en-US"/>
              <a:t> y responder a </a:t>
            </a:r>
            <a:r>
              <a:rPr lang="en-US" err="1"/>
              <a:t>incidentes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Beneficios</a:t>
            </a:r>
            <a:r>
              <a:rPr lang="en-US"/>
              <a:t>: </a:t>
            </a:r>
            <a:r>
              <a:rPr lang="en-US" err="1"/>
              <a:t>Proporciona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presencia</a:t>
            </a:r>
            <a:r>
              <a:rPr lang="en-US"/>
              <a:t> de </a:t>
            </a:r>
            <a:r>
              <a:rPr lang="en-US" err="1"/>
              <a:t>seguridad</a:t>
            </a:r>
            <a:r>
              <a:rPr lang="en-US"/>
              <a:t> </a:t>
            </a:r>
            <a:r>
              <a:rPr lang="en-US" err="1"/>
              <a:t>confiable</a:t>
            </a:r>
            <a:r>
              <a:rPr lang="en-US"/>
              <a:t> y </a:t>
            </a:r>
            <a:r>
              <a:rPr lang="en-US" err="1"/>
              <a:t>profesional</a:t>
            </a:r>
            <a:r>
              <a:rPr lang="en-US"/>
              <a:t>, </a:t>
            </a:r>
            <a:r>
              <a:rPr lang="en-US" err="1"/>
              <a:t>ofreciendo</a:t>
            </a:r>
            <a:r>
              <a:rPr lang="en-US"/>
              <a:t> </a:t>
            </a:r>
            <a:r>
              <a:rPr lang="en-US" err="1"/>
              <a:t>tranquilidad</a:t>
            </a:r>
            <a:r>
              <a:rPr lang="en-US"/>
              <a:t> a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.</a:t>
            </a:r>
          </a:p>
          <a:p>
            <a:r>
              <a:rPr lang="en-US" b="1" err="1"/>
              <a:t>Próximos</a:t>
            </a:r>
            <a:r>
              <a:rPr lang="en-US" b="1"/>
              <a:t> Pasos: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Recopilar</a:t>
            </a:r>
            <a:r>
              <a:rPr lang="en-US"/>
              <a:t> </a:t>
            </a:r>
            <a:r>
              <a:rPr lang="en-US" err="1"/>
              <a:t>comentarios</a:t>
            </a:r>
            <a:r>
              <a:rPr lang="en-US"/>
              <a:t> de la </a:t>
            </a:r>
            <a:r>
              <a:rPr lang="en-US" err="1"/>
              <a:t>comunidad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la </a:t>
            </a:r>
            <a:r>
              <a:rPr lang="en-US" err="1"/>
              <a:t>opción</a:t>
            </a:r>
            <a:r>
              <a:rPr lang="en-US"/>
              <a:t> </a:t>
            </a:r>
            <a:r>
              <a:rPr lang="en-US" err="1"/>
              <a:t>preferida</a:t>
            </a:r>
            <a:r>
              <a:rPr lang="en-US"/>
              <a:t>: </a:t>
            </a:r>
            <a:r>
              <a:rPr lang="en-US" err="1"/>
              <a:t>Vigilancia</a:t>
            </a:r>
            <a:r>
              <a:rPr lang="en-US"/>
              <a:t> </a:t>
            </a:r>
            <a:r>
              <a:rPr lang="en-US" err="1"/>
              <a:t>Vecinal</a:t>
            </a:r>
            <a:r>
              <a:rPr lang="en-US"/>
              <a:t> o </a:t>
            </a:r>
            <a:r>
              <a:rPr lang="en-US" err="1"/>
              <a:t>Empresa</a:t>
            </a:r>
            <a:r>
              <a:rPr lang="en-US"/>
              <a:t> de </a:t>
            </a:r>
            <a:r>
              <a:rPr lang="en-US" err="1"/>
              <a:t>Seguridad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Para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programa</a:t>
            </a:r>
            <a:r>
              <a:rPr lang="en-US"/>
              <a:t> de </a:t>
            </a:r>
            <a:r>
              <a:rPr lang="en-US" err="1"/>
              <a:t>Vigilancia</a:t>
            </a:r>
            <a:r>
              <a:rPr lang="en-US"/>
              <a:t> </a:t>
            </a:r>
            <a:r>
              <a:rPr lang="en-US" err="1"/>
              <a:t>Vecinal</a:t>
            </a:r>
            <a:r>
              <a:rPr lang="en-US"/>
              <a:t>, </a:t>
            </a:r>
            <a:r>
              <a:rPr lang="en-US" err="1"/>
              <a:t>reclutar</a:t>
            </a:r>
            <a:r>
              <a:rPr lang="en-US"/>
              <a:t> </a:t>
            </a:r>
            <a:r>
              <a:rPr lang="en-US" err="1"/>
              <a:t>voluntarios</a:t>
            </a:r>
            <a:r>
              <a:rPr lang="en-US"/>
              <a:t> </a:t>
            </a:r>
            <a:r>
              <a:rPr lang="en-US" err="1"/>
              <a:t>interesados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participar</a:t>
            </a:r>
            <a:r>
              <a:rPr lang="en-US"/>
              <a:t> y </a:t>
            </a:r>
            <a:r>
              <a:rPr lang="en-US" err="1"/>
              <a:t>organizar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programa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Para la </a:t>
            </a:r>
            <a:r>
              <a:rPr lang="en-US" err="1"/>
              <a:t>Empresa</a:t>
            </a:r>
            <a:r>
              <a:rPr lang="en-US"/>
              <a:t> de </a:t>
            </a:r>
            <a:r>
              <a:rPr lang="en-US" err="1"/>
              <a:t>Seguridad</a:t>
            </a:r>
            <a:r>
              <a:rPr lang="en-US"/>
              <a:t>, </a:t>
            </a:r>
            <a:r>
              <a:rPr lang="en-US" err="1"/>
              <a:t>obtener</a:t>
            </a:r>
            <a:r>
              <a:rPr lang="en-US"/>
              <a:t> </a:t>
            </a:r>
            <a:r>
              <a:rPr lang="en-US" err="1"/>
              <a:t>cotizaciones</a:t>
            </a:r>
            <a:r>
              <a:rPr lang="en-US"/>
              <a:t> y </a:t>
            </a:r>
            <a:r>
              <a:rPr lang="en-US" err="1"/>
              <a:t>evaluar</a:t>
            </a:r>
            <a:r>
              <a:rPr lang="en-US"/>
              <a:t> la </a:t>
            </a:r>
            <a:r>
              <a:rPr lang="en-US" err="1"/>
              <a:t>viabilidad</a:t>
            </a:r>
            <a:r>
              <a:rPr lang="en-US"/>
              <a:t> de </a:t>
            </a:r>
            <a:r>
              <a:rPr lang="en-US" err="1"/>
              <a:t>integrar</a:t>
            </a:r>
            <a:r>
              <a:rPr lang="en-US"/>
              <a:t> </a:t>
            </a:r>
            <a:r>
              <a:rPr lang="en-US" err="1"/>
              <a:t>patrullas</a:t>
            </a:r>
            <a:r>
              <a:rPr lang="en-US"/>
              <a:t> </a:t>
            </a:r>
            <a:r>
              <a:rPr lang="en-US" err="1"/>
              <a:t>profesionales</a:t>
            </a:r>
            <a:r>
              <a:rPr lang="en-US"/>
              <a:t>.</a:t>
            </a:r>
          </a:p>
          <a:p>
            <a:r>
              <a:rPr lang="en-US" b="1" err="1"/>
              <a:t>Participación</a:t>
            </a:r>
            <a:r>
              <a:rPr lang="en-US" b="1"/>
              <a:t> </a:t>
            </a:r>
            <a:r>
              <a:rPr lang="en-US" b="1" err="1"/>
              <a:t>Comunitaria</a:t>
            </a:r>
            <a:r>
              <a:rPr lang="en-US" b="1"/>
              <a:t>:</a:t>
            </a:r>
            <a:br>
              <a:rPr lang="en-US"/>
            </a:br>
            <a:r>
              <a:rPr lang="en-US" err="1"/>
              <a:t>Animamos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residentes</a:t>
            </a:r>
            <a:r>
              <a:rPr lang="en-US"/>
              <a:t> a </a:t>
            </a:r>
            <a:r>
              <a:rPr lang="en-US" err="1"/>
              <a:t>compartir</a:t>
            </a:r>
            <a:r>
              <a:rPr lang="en-US"/>
              <a:t> sus </a:t>
            </a:r>
            <a:r>
              <a:rPr lang="en-US" err="1"/>
              <a:t>opiniones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estas</a:t>
            </a:r>
            <a:r>
              <a:rPr lang="en-US"/>
              <a:t> </a:t>
            </a:r>
            <a:r>
              <a:rPr lang="en-US" err="1"/>
              <a:t>opciones</a:t>
            </a:r>
            <a:r>
              <a:rPr lang="en-US"/>
              <a:t> y </a:t>
            </a:r>
            <a:r>
              <a:rPr lang="en-US" err="1"/>
              <a:t>considerar</a:t>
            </a:r>
            <a:r>
              <a:rPr lang="en-US"/>
              <a:t> </a:t>
            </a:r>
            <a:r>
              <a:rPr lang="en-US" err="1"/>
              <a:t>participar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se </a:t>
            </a:r>
            <a:r>
              <a:rPr lang="en-US" err="1"/>
              <a:t>elige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programa</a:t>
            </a:r>
            <a:r>
              <a:rPr lang="en-US"/>
              <a:t> de </a:t>
            </a:r>
            <a:r>
              <a:rPr lang="en-US" err="1"/>
              <a:t>Vigilancia</a:t>
            </a:r>
            <a:r>
              <a:rPr lang="en-US"/>
              <a:t> </a:t>
            </a:r>
            <a:r>
              <a:rPr lang="en-US" err="1"/>
              <a:t>Vecinal</a:t>
            </a:r>
            <a:r>
              <a:rPr lang="en-US"/>
              <a:t>. Juntos, </a:t>
            </a:r>
            <a:r>
              <a:rPr lang="en-US" err="1"/>
              <a:t>podemos</a:t>
            </a:r>
            <a:r>
              <a:rPr lang="en-US"/>
              <a:t> </a:t>
            </a:r>
            <a:r>
              <a:rPr lang="en-US" err="1"/>
              <a:t>crear</a:t>
            </a:r>
            <a:r>
              <a:rPr lang="en-US"/>
              <a:t> un </a:t>
            </a:r>
            <a:r>
              <a:rPr lang="en-US" err="1"/>
              <a:t>ambiente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seguro</a:t>
            </a:r>
            <a:r>
              <a:rPr lang="en-US"/>
              <a:t> y </a:t>
            </a:r>
            <a:r>
              <a:rPr lang="en-US" err="1"/>
              <a:t>protegido</a:t>
            </a:r>
            <a:r>
              <a:rPr lang="en-US"/>
              <a:t> para </a:t>
            </a:r>
            <a:r>
              <a:rPr lang="en-US" err="1"/>
              <a:t>todos</a:t>
            </a:r>
            <a:r>
              <a:rPr lang="en-US"/>
              <a:t>.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3D46759A-9B80-5199-53AD-1ED348A98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C8B12FE1-5F31-A854-0660-EF890FD35FCE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1E3B949-5B24-48C2-A9EA-979C0EF885D9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C85D8981-8A41-454F-0B0D-EA93C40F8FE2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0BB8911C-46B5-858A-7401-603110712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99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79CA-3F3F-3BC6-62E0-BB80F37BA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6071-FC7F-5509-B654-775EC1FC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Subcommittees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668F-F209-3918-C64D-517724B42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486"/>
            <a:ext cx="10515600" cy="514549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subcomités</a:t>
            </a:r>
            <a:r>
              <a:rPr lang="en-US" dirty="0"/>
              <a:t> que </a:t>
            </a:r>
            <a:r>
              <a:rPr lang="en-US" dirty="0" err="1"/>
              <a:t>podrían</a:t>
            </a:r>
            <a:r>
              <a:rPr lang="en-US" dirty="0"/>
              <a:t> ser </a:t>
            </a:r>
            <a:r>
              <a:rPr lang="en-US" dirty="0" err="1"/>
              <a:t>beneficiosos</a:t>
            </a:r>
            <a:r>
              <a:rPr lang="en-US" dirty="0"/>
              <a:t> para Paradise Gardens, </a:t>
            </a:r>
            <a:r>
              <a:rPr lang="en-US" dirty="0" err="1"/>
              <a:t>cada</a:t>
            </a:r>
            <a:r>
              <a:rPr lang="en-US" dirty="0"/>
              <a:t> uno </a:t>
            </a:r>
            <a:r>
              <a:rPr lang="en-US" dirty="0" err="1"/>
              <a:t>enfocado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necesidades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de la </a:t>
            </a:r>
            <a:r>
              <a:rPr lang="en-US" dirty="0" err="1"/>
              <a:t>comunidad</a:t>
            </a:r>
            <a:r>
              <a:rPr lang="en-US" dirty="0"/>
              <a:t>: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Estacionamiento</a:t>
            </a:r>
            <a:r>
              <a:rPr lang="en-US" b="1" dirty="0"/>
              <a:t> y </a:t>
            </a:r>
            <a:r>
              <a:rPr lang="en-US" b="1" dirty="0" err="1"/>
              <a:t>Remolque</a:t>
            </a:r>
            <a:br>
              <a:rPr lang="en-US" dirty="0"/>
            </a:br>
            <a:r>
              <a:rPr lang="en-US" dirty="0" err="1"/>
              <a:t>Administra</a:t>
            </a:r>
            <a:r>
              <a:rPr lang="en-US" dirty="0"/>
              <a:t> las </a:t>
            </a:r>
            <a:r>
              <a:rPr lang="en-US" dirty="0" err="1"/>
              <a:t>regulaciones</a:t>
            </a:r>
            <a:r>
              <a:rPr lang="en-US" dirty="0"/>
              <a:t> de </a:t>
            </a:r>
            <a:r>
              <a:rPr lang="en-US" dirty="0" err="1"/>
              <a:t>estacionamiento</a:t>
            </a:r>
            <a:r>
              <a:rPr lang="en-US" dirty="0"/>
              <a:t>, </a:t>
            </a:r>
            <a:r>
              <a:rPr lang="en-US" dirty="0" err="1"/>
              <a:t>identifica</a:t>
            </a:r>
            <a:r>
              <a:rPr lang="en-US" dirty="0"/>
              <a:t> </a:t>
            </a:r>
            <a:r>
              <a:rPr lang="en-US" dirty="0" err="1"/>
              <a:t>soluciones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aparcamiento</a:t>
            </a:r>
            <a:r>
              <a:rPr lang="en-US" dirty="0"/>
              <a:t> y </a:t>
            </a:r>
            <a:r>
              <a:rPr lang="en-US" dirty="0" err="1"/>
              <a:t>aborda</a:t>
            </a:r>
            <a:r>
              <a:rPr lang="en-US" dirty="0"/>
              <a:t> las </a:t>
            </a:r>
            <a:r>
              <a:rPr lang="en-US" dirty="0" err="1"/>
              <a:t>preocupaciones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residentes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remolque</a:t>
            </a:r>
            <a:r>
              <a:rPr lang="en-US" dirty="0"/>
              <a:t> de </a:t>
            </a:r>
            <a:r>
              <a:rPr lang="en-US" dirty="0" err="1"/>
              <a:t>vehículos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Iluminación</a:t>
            </a:r>
            <a:br>
              <a:rPr lang="en-US" dirty="0"/>
            </a:br>
            <a:r>
              <a:rPr lang="en-US" dirty="0" err="1"/>
              <a:t>Supervisa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mantenimiento</a:t>
            </a:r>
            <a:r>
              <a:rPr lang="en-US" dirty="0"/>
              <a:t> y </a:t>
            </a:r>
            <a:r>
              <a:rPr lang="en-US" dirty="0" err="1"/>
              <a:t>reparación</a:t>
            </a:r>
            <a:r>
              <a:rPr lang="en-US" dirty="0"/>
              <a:t> de las luces de la </a:t>
            </a:r>
            <a:r>
              <a:rPr lang="en-US" dirty="0" err="1"/>
              <a:t>calle</a:t>
            </a:r>
            <a:r>
              <a:rPr lang="en-US" dirty="0"/>
              <a:t> y la </a:t>
            </a:r>
            <a:r>
              <a:rPr lang="en-US" dirty="0" err="1"/>
              <a:t>iluminación</a:t>
            </a:r>
            <a:r>
              <a:rPr lang="en-US" dirty="0"/>
              <a:t> exterior, </a:t>
            </a:r>
            <a:r>
              <a:rPr lang="en-US" dirty="0" err="1"/>
              <a:t>coordina</a:t>
            </a:r>
            <a:r>
              <a:rPr lang="en-US" dirty="0"/>
              <a:t> con </a:t>
            </a:r>
            <a:r>
              <a:rPr lang="en-US" dirty="0" err="1"/>
              <a:t>proveedores</a:t>
            </a:r>
            <a:r>
              <a:rPr lang="en-US" dirty="0"/>
              <a:t> de </a:t>
            </a:r>
            <a:r>
              <a:rPr lang="en-US" dirty="0" err="1"/>
              <a:t>servicios</a:t>
            </a:r>
            <a:r>
              <a:rPr lang="en-US" dirty="0"/>
              <a:t> y </a:t>
            </a:r>
            <a:r>
              <a:rPr lang="en-US" dirty="0" err="1"/>
              <a:t>asegura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iluminación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públicas</a:t>
            </a:r>
            <a:r>
              <a:rPr lang="en-US" dirty="0"/>
              <a:t> para la </a:t>
            </a:r>
            <a:r>
              <a:rPr lang="en-US" dirty="0" err="1"/>
              <a:t>seguridad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Canalones</a:t>
            </a:r>
            <a:r>
              <a:rPr lang="en-US" b="1" dirty="0"/>
              <a:t> y </a:t>
            </a:r>
            <a:r>
              <a:rPr lang="en-US" b="1" dirty="0" err="1"/>
              <a:t>Mantenimiento</a:t>
            </a:r>
            <a:br>
              <a:rPr lang="en-US" dirty="0"/>
            </a:br>
            <a:r>
              <a:rPr lang="en-US" dirty="0" err="1"/>
              <a:t>Monitorea</a:t>
            </a:r>
            <a:r>
              <a:rPr lang="en-US" dirty="0"/>
              <a:t> y </a:t>
            </a:r>
            <a:r>
              <a:rPr lang="en-US" dirty="0" err="1"/>
              <a:t>planifica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mantenimiento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canalones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drenaje</a:t>
            </a:r>
            <a:r>
              <a:rPr lang="en-US" dirty="0"/>
              <a:t>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aspectos</a:t>
            </a:r>
            <a:r>
              <a:rPr lang="en-US" dirty="0"/>
              <a:t> </a:t>
            </a:r>
            <a:r>
              <a:rPr lang="en-US" dirty="0" err="1"/>
              <a:t>estructurales</a:t>
            </a:r>
            <a:r>
              <a:rPr lang="en-US" dirty="0"/>
              <a:t>, </a:t>
            </a:r>
            <a:r>
              <a:rPr lang="en-US" dirty="0" err="1"/>
              <a:t>asegurando</a:t>
            </a:r>
            <a:r>
              <a:rPr lang="en-US" dirty="0"/>
              <a:t> que la </a:t>
            </a:r>
            <a:r>
              <a:rPr lang="en-US" dirty="0" err="1"/>
              <a:t>infraestructura</a:t>
            </a:r>
            <a:r>
              <a:rPr lang="en-US" dirty="0"/>
              <a:t> de la </a:t>
            </a:r>
            <a:r>
              <a:rPr lang="en-US" dirty="0" err="1"/>
              <a:t>comunidad</a:t>
            </a:r>
            <a:r>
              <a:rPr lang="en-US" dirty="0"/>
              <a:t> se </a:t>
            </a:r>
            <a:r>
              <a:rPr lang="en-US" dirty="0" err="1"/>
              <a:t>mantenga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buenas</a:t>
            </a:r>
            <a:r>
              <a:rPr lang="en-US" dirty="0"/>
              <a:t> </a:t>
            </a:r>
            <a:r>
              <a:rPr lang="en-US" dirty="0" err="1"/>
              <a:t>condiciones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Señalización</a:t>
            </a:r>
            <a:r>
              <a:rPr lang="en-US" b="1" dirty="0"/>
              <a:t> y </a:t>
            </a:r>
            <a:r>
              <a:rPr lang="en-US" b="1" dirty="0" err="1"/>
              <a:t>Estética</a:t>
            </a: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enfoca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mantener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señalización</a:t>
            </a:r>
            <a:r>
              <a:rPr lang="en-US" dirty="0"/>
              <a:t> </a:t>
            </a:r>
            <a:r>
              <a:rPr lang="en-US" dirty="0" err="1"/>
              <a:t>consistente</a:t>
            </a:r>
            <a:r>
              <a:rPr lang="en-US" dirty="0"/>
              <a:t> y </a:t>
            </a:r>
            <a:r>
              <a:rPr lang="en-US" dirty="0" err="1"/>
              <a:t>atractiva</a:t>
            </a:r>
            <a:r>
              <a:rPr lang="en-US" dirty="0"/>
              <a:t> para la </a:t>
            </a:r>
            <a:r>
              <a:rPr lang="en-US" dirty="0" err="1"/>
              <a:t>comunidad</a:t>
            </a:r>
            <a:r>
              <a:rPr lang="en-US" dirty="0"/>
              <a:t>. </a:t>
            </a:r>
            <a:r>
              <a:rPr lang="en-US" dirty="0" err="1"/>
              <a:t>Ayuda</a:t>
            </a:r>
            <a:r>
              <a:rPr lang="en-US" dirty="0"/>
              <a:t> con </a:t>
            </a:r>
            <a:r>
              <a:rPr lang="en-US" dirty="0" err="1"/>
              <a:t>actualizaciones</a:t>
            </a:r>
            <a:r>
              <a:rPr lang="en-US" dirty="0"/>
              <a:t> de </a:t>
            </a:r>
            <a:r>
              <a:rPr lang="en-US" dirty="0" err="1"/>
              <a:t>señalización</a:t>
            </a:r>
            <a:r>
              <a:rPr lang="en-US" dirty="0"/>
              <a:t>, </a:t>
            </a:r>
            <a:r>
              <a:rPr lang="en-US" dirty="0" err="1"/>
              <a:t>avisos</a:t>
            </a:r>
            <a:r>
              <a:rPr lang="en-US" dirty="0"/>
              <a:t> </a:t>
            </a:r>
            <a:r>
              <a:rPr lang="en-US" dirty="0" err="1"/>
              <a:t>públicos</a:t>
            </a:r>
            <a:r>
              <a:rPr lang="en-US" dirty="0"/>
              <a:t> y </a:t>
            </a:r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visuales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Planificación</a:t>
            </a:r>
            <a:r>
              <a:rPr lang="en-US" b="1" dirty="0"/>
              <a:t> de </a:t>
            </a:r>
            <a:r>
              <a:rPr lang="en-US" b="1" dirty="0" err="1"/>
              <a:t>Festividades</a:t>
            </a:r>
            <a:r>
              <a:rPr lang="en-US" b="1" dirty="0"/>
              <a:t> y </a:t>
            </a:r>
            <a:r>
              <a:rPr lang="en-US" b="1" dirty="0" err="1"/>
              <a:t>Eventos</a:t>
            </a:r>
            <a:br>
              <a:rPr lang="en-US" dirty="0"/>
            </a:br>
            <a:r>
              <a:rPr lang="en-US" dirty="0" err="1"/>
              <a:t>Organiza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comunitarios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reunión</a:t>
            </a:r>
            <a:r>
              <a:rPr lang="en-US" dirty="0"/>
              <a:t> </a:t>
            </a:r>
            <a:r>
              <a:rPr lang="en-US" dirty="0" err="1"/>
              <a:t>navideña</a:t>
            </a:r>
            <a:r>
              <a:rPr lang="en-US" dirty="0"/>
              <a:t> de </a:t>
            </a:r>
            <a:r>
              <a:rPr lang="en-US" dirty="0" err="1"/>
              <a:t>diciembre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festival de </a:t>
            </a:r>
            <a:r>
              <a:rPr lang="en-US" dirty="0" err="1"/>
              <a:t>otoño</a:t>
            </a:r>
            <a:r>
              <a:rPr lang="en-US" dirty="0"/>
              <a:t> y concursos, </a:t>
            </a:r>
            <a:r>
              <a:rPr lang="en-US" dirty="0" err="1"/>
              <a:t>fomentando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espíritu</a:t>
            </a:r>
            <a:r>
              <a:rPr lang="en-US" dirty="0"/>
              <a:t> y la </a:t>
            </a:r>
            <a:r>
              <a:rPr lang="en-US" dirty="0" err="1"/>
              <a:t>participación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vecindario</a:t>
            </a:r>
            <a:r>
              <a:rPr lang="en-US" dirty="0"/>
              <a:t>.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78DFE2A9-0886-E21B-7409-FB3B5DE9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CDC0E67D-D15D-9C3C-CF52-BBE2AEBEEBB5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9E8BA85-E6E2-68E9-C142-6FBD110D5B69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314E8AA3-FB60-427D-18DC-6876BF2F1018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C084786B-4BEA-2FE8-0211-C67C32C53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97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6F7BD-870E-94C8-0AFA-C9574417A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1D85-5652-73EA-15AF-E2A582B6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Subcommittees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399A-A774-20B8-D020-149003DC2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436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Limpieza</a:t>
            </a:r>
            <a:r>
              <a:rPr lang="en-US" b="1" dirty="0"/>
              <a:t> y </a:t>
            </a:r>
            <a:r>
              <a:rPr lang="en-US" b="1" dirty="0" err="1"/>
              <a:t>Espacios</a:t>
            </a:r>
            <a:r>
              <a:rPr lang="en-US" b="1" dirty="0"/>
              <a:t> </a:t>
            </a:r>
            <a:r>
              <a:rPr lang="en-US" b="1" dirty="0" err="1"/>
              <a:t>Públicos</a:t>
            </a:r>
            <a:br>
              <a:rPr lang="en-US" dirty="0"/>
            </a:br>
            <a:r>
              <a:rPr lang="en-US" dirty="0" err="1"/>
              <a:t>Promueve</a:t>
            </a:r>
            <a:r>
              <a:rPr lang="en-US" dirty="0"/>
              <a:t> la </a:t>
            </a:r>
            <a:r>
              <a:rPr lang="en-US" dirty="0" err="1"/>
              <a:t>limpieza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adecuado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</a:t>
            </a:r>
            <a:r>
              <a:rPr lang="en-US" dirty="0" err="1"/>
              <a:t>compartidos</a:t>
            </a:r>
            <a:r>
              <a:rPr lang="en-US" dirty="0"/>
              <a:t>. </a:t>
            </a:r>
            <a:r>
              <a:rPr lang="en-US" dirty="0" err="1"/>
              <a:t>Organiza</a:t>
            </a:r>
            <a:r>
              <a:rPr lang="en-US" dirty="0"/>
              <a:t> jornadas de </a:t>
            </a:r>
            <a:r>
              <a:rPr lang="en-US" dirty="0" err="1"/>
              <a:t>limpieza</a:t>
            </a:r>
            <a:r>
              <a:rPr lang="en-US" dirty="0"/>
              <a:t>, </a:t>
            </a:r>
            <a:r>
              <a:rPr lang="en-US" dirty="0" err="1"/>
              <a:t>asegura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mantenimiento</a:t>
            </a:r>
            <a:r>
              <a:rPr lang="en-US" dirty="0"/>
              <a:t> de </a:t>
            </a:r>
            <a:r>
              <a:rPr lang="en-US" dirty="0" err="1"/>
              <a:t>parques</a:t>
            </a:r>
            <a:r>
              <a:rPr lang="en-US" dirty="0"/>
              <a:t> </a:t>
            </a:r>
            <a:r>
              <a:rPr lang="en-US" dirty="0" err="1"/>
              <a:t>infantiles</a:t>
            </a:r>
            <a:r>
              <a:rPr lang="en-US" dirty="0"/>
              <a:t>, </a:t>
            </a:r>
            <a:r>
              <a:rPr lang="en-US" dirty="0" err="1"/>
              <a:t>parques</a:t>
            </a:r>
            <a:r>
              <a:rPr lang="en-US" dirty="0"/>
              <a:t> y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públicas</a:t>
            </a:r>
            <a:r>
              <a:rPr lang="en-US" dirty="0"/>
              <a:t>, y </a:t>
            </a:r>
            <a:r>
              <a:rPr lang="en-US" dirty="0" err="1"/>
              <a:t>establece</a:t>
            </a:r>
            <a:r>
              <a:rPr lang="en-US" dirty="0"/>
              <a:t> </a:t>
            </a:r>
            <a:r>
              <a:rPr lang="en-US" dirty="0" err="1"/>
              <a:t>pautas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orden</a:t>
            </a:r>
            <a:r>
              <a:rPr lang="en-US" dirty="0"/>
              <a:t> y la </a:t>
            </a:r>
            <a:r>
              <a:rPr lang="en-US" dirty="0" err="1"/>
              <a:t>limpieza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Comunicación</a:t>
            </a:r>
            <a:r>
              <a:rPr lang="en-US" b="1" dirty="0"/>
              <a:t> de </a:t>
            </a:r>
            <a:r>
              <a:rPr lang="en-US" b="1" dirty="0" err="1"/>
              <a:t>Correo</a:t>
            </a:r>
            <a:r>
              <a:rPr lang="en-US" b="1" dirty="0"/>
              <a:t> y USPS</a:t>
            </a:r>
            <a:br>
              <a:rPr lang="en-US" dirty="0"/>
            </a:br>
            <a:r>
              <a:rPr lang="en-US" dirty="0" err="1"/>
              <a:t>Trabaja</a:t>
            </a:r>
            <a:r>
              <a:rPr lang="en-US" dirty="0"/>
              <a:t> con USPS para resolver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correo</a:t>
            </a:r>
            <a:r>
              <a:rPr lang="en-US" dirty="0"/>
              <a:t>, </a:t>
            </a:r>
            <a:r>
              <a:rPr lang="en-US" dirty="0" err="1"/>
              <a:t>aborda</a:t>
            </a:r>
            <a:r>
              <a:rPr lang="en-US" dirty="0"/>
              <a:t> las </a:t>
            </a:r>
            <a:r>
              <a:rPr lang="en-US" dirty="0" err="1"/>
              <a:t>preocupaciones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residentes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falta</a:t>
            </a:r>
            <a:r>
              <a:rPr lang="en-US" dirty="0"/>
              <a:t> de </a:t>
            </a:r>
            <a:r>
              <a:rPr lang="en-US" dirty="0" err="1"/>
              <a:t>correspondencia</a:t>
            </a:r>
            <a:r>
              <a:rPr lang="en-US" dirty="0"/>
              <a:t> y </a:t>
            </a:r>
            <a:r>
              <a:rPr lang="en-US" dirty="0" err="1"/>
              <a:t>coordina</a:t>
            </a:r>
            <a:r>
              <a:rPr lang="en-US" dirty="0"/>
              <a:t> </a:t>
            </a:r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correo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es </a:t>
            </a:r>
            <a:r>
              <a:rPr lang="en-US" dirty="0" err="1"/>
              <a:t>necesario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Estándares</a:t>
            </a:r>
            <a:r>
              <a:rPr lang="en-US" b="1" dirty="0"/>
              <a:t> </a:t>
            </a:r>
            <a:r>
              <a:rPr lang="en-US" b="1" dirty="0" err="1"/>
              <a:t>Estéticos</a:t>
            </a:r>
            <a:br>
              <a:rPr lang="en-US" dirty="0"/>
            </a:br>
            <a:r>
              <a:rPr lang="en-US" dirty="0" err="1"/>
              <a:t>Desarrolla</a:t>
            </a:r>
            <a:r>
              <a:rPr lang="en-US" dirty="0"/>
              <a:t> y </a:t>
            </a:r>
            <a:r>
              <a:rPr lang="en-US" dirty="0" err="1"/>
              <a:t>mantiene</a:t>
            </a:r>
            <a:r>
              <a:rPr lang="en-US" dirty="0"/>
              <a:t> </a:t>
            </a:r>
            <a:r>
              <a:rPr lang="en-US" dirty="0" err="1"/>
              <a:t>pautas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estética</a:t>
            </a:r>
            <a:r>
              <a:rPr lang="en-US" dirty="0"/>
              <a:t> </a:t>
            </a:r>
            <a:r>
              <a:rPr lang="en-US" dirty="0" err="1"/>
              <a:t>uniforme</a:t>
            </a:r>
            <a:r>
              <a:rPr lang="en-US" dirty="0"/>
              <a:t> (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, pintura exterior, </a:t>
            </a:r>
            <a:r>
              <a:rPr lang="en-US" dirty="0" err="1"/>
              <a:t>pisos</a:t>
            </a:r>
            <a:r>
              <a:rPr lang="en-US" dirty="0"/>
              <a:t>, </a:t>
            </a:r>
            <a:r>
              <a:rPr lang="en-US" dirty="0" err="1"/>
              <a:t>jardinería</a:t>
            </a:r>
            <a:r>
              <a:rPr lang="en-US" dirty="0"/>
              <a:t>) para </a:t>
            </a:r>
            <a:r>
              <a:rPr lang="en-US" dirty="0" err="1"/>
              <a:t>asegurar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apariencia</a:t>
            </a:r>
            <a:r>
              <a:rPr lang="en-US" dirty="0"/>
              <a:t> </a:t>
            </a:r>
            <a:r>
              <a:rPr lang="en-US" dirty="0" err="1"/>
              <a:t>cohesiva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comunidad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Control de </a:t>
            </a:r>
            <a:r>
              <a:rPr lang="en-US" b="1" dirty="0" err="1"/>
              <a:t>Mascotas</a:t>
            </a:r>
            <a:r>
              <a:rPr lang="en-US" b="1" dirty="0"/>
              <a:t> y </a:t>
            </a:r>
            <a:r>
              <a:rPr lang="en-US" b="1" dirty="0" err="1"/>
              <a:t>Animales</a:t>
            </a:r>
            <a:br>
              <a:rPr lang="en-US" dirty="0"/>
            </a:br>
            <a:r>
              <a:rPr lang="en-US" dirty="0" err="1"/>
              <a:t>Establece</a:t>
            </a:r>
            <a:r>
              <a:rPr lang="en-US" dirty="0"/>
              <a:t> </a:t>
            </a:r>
            <a:r>
              <a:rPr lang="en-US" dirty="0" err="1"/>
              <a:t>políticas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cuidado</a:t>
            </a:r>
            <a:r>
              <a:rPr lang="en-US" dirty="0"/>
              <a:t> de </a:t>
            </a:r>
            <a:r>
              <a:rPr lang="en-US" dirty="0" err="1"/>
              <a:t>mascotas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</a:t>
            </a:r>
            <a:r>
              <a:rPr lang="en-US" dirty="0" err="1"/>
              <a:t>compartidos</a:t>
            </a:r>
            <a:r>
              <a:rPr lang="en-US" dirty="0"/>
              <a:t>, </a:t>
            </a:r>
            <a:r>
              <a:rPr lang="en-US" dirty="0" err="1"/>
              <a:t>aborda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desechos</a:t>
            </a:r>
            <a:r>
              <a:rPr lang="en-US" dirty="0"/>
              <a:t> de </a:t>
            </a:r>
            <a:r>
              <a:rPr lang="en-US" dirty="0" err="1"/>
              <a:t>mascotas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correas, y </a:t>
            </a:r>
            <a:r>
              <a:rPr lang="en-US" dirty="0" err="1"/>
              <a:t>educa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residentes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tenencia</a:t>
            </a:r>
            <a:r>
              <a:rPr lang="en-US" dirty="0"/>
              <a:t> </a:t>
            </a:r>
            <a:r>
              <a:rPr lang="en-US" dirty="0" err="1"/>
              <a:t>responsable</a:t>
            </a:r>
            <a:r>
              <a:rPr lang="en-US" dirty="0"/>
              <a:t> de </a:t>
            </a:r>
            <a:r>
              <a:rPr lang="en-US" dirty="0" err="1"/>
              <a:t>animales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Seguridad</a:t>
            </a:r>
            <a:r>
              <a:rPr lang="en-US" b="1" dirty="0"/>
              <a:t> y </a:t>
            </a:r>
            <a:r>
              <a:rPr lang="en-US" b="1" dirty="0" err="1"/>
              <a:t>Protección</a:t>
            </a: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enfoca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seguridad</a:t>
            </a:r>
            <a:r>
              <a:rPr lang="en-US" dirty="0"/>
              <a:t> del </a:t>
            </a:r>
            <a:r>
              <a:rPr lang="en-US" dirty="0" err="1"/>
              <a:t>vecindario</a:t>
            </a:r>
            <a:r>
              <a:rPr lang="en-US" dirty="0"/>
              <a:t>, </a:t>
            </a:r>
            <a:r>
              <a:rPr lang="en-US" dirty="0" err="1"/>
              <a:t>coordina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de </a:t>
            </a:r>
            <a:r>
              <a:rPr lang="en-US" dirty="0" err="1"/>
              <a:t>seguridad</a:t>
            </a:r>
            <a:r>
              <a:rPr lang="en-US" dirty="0"/>
              <a:t>, </a:t>
            </a:r>
            <a:r>
              <a:rPr lang="en-US" dirty="0" err="1"/>
              <a:t>evalúa</a:t>
            </a:r>
            <a:r>
              <a:rPr lang="en-US" dirty="0"/>
              <a:t> las </a:t>
            </a:r>
            <a:r>
              <a:rPr lang="en-US" dirty="0" err="1"/>
              <a:t>características</a:t>
            </a:r>
            <a:r>
              <a:rPr lang="en-US" dirty="0"/>
              <a:t> de </a:t>
            </a:r>
            <a:r>
              <a:rPr lang="en-US" dirty="0" err="1"/>
              <a:t>seguridad</a:t>
            </a:r>
            <a:r>
              <a:rPr lang="en-US" dirty="0"/>
              <a:t> (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, </a:t>
            </a:r>
            <a:r>
              <a:rPr lang="en-US" dirty="0" err="1"/>
              <a:t>cámaras</a:t>
            </a:r>
            <a:r>
              <a:rPr lang="en-US" dirty="0"/>
              <a:t>) e </a:t>
            </a:r>
            <a:r>
              <a:rPr lang="en-US" dirty="0" err="1"/>
              <a:t>identifica</a:t>
            </a:r>
            <a:r>
              <a:rPr lang="en-US" dirty="0"/>
              <a:t>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públicas</a:t>
            </a:r>
            <a:r>
              <a:rPr lang="en-US" dirty="0"/>
              <a:t>.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40C28B29-67DE-87AB-B5A0-5876B617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1A4901F2-0360-60F8-C677-852ABBDE6E1E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9F660C1-A8E2-1AF0-CD97-79C7D1F44A60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33E82DD4-995A-54EF-498F-7AB6A639BC03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B89B62C6-A51D-F55D-27CA-1DB765A08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05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30D04-D327-F0A7-B29C-A38015624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38E3-D498-A6A5-47EA-25209F86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Parking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F114C7-BDAF-4D6A-61FC-1C9F9C85D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424" r="19317"/>
          <a:stretch/>
        </p:blipFill>
        <p:spPr>
          <a:xfrm>
            <a:off x="4359965" y="618397"/>
            <a:ext cx="6228522" cy="6178638"/>
          </a:xfrm>
          <a:prstGeom prst="rect">
            <a:avLst/>
          </a:prstGeom>
        </p:spPr>
      </p:pic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05FA8B3A-90F7-9075-3ABA-AEAA74DD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15CB45C8-4F18-4B22-7B46-90F552011176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16F5A89-7F73-CBCD-5B8A-435148C54996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66BBA0FF-771E-54FA-8580-AC8BDA4C1B54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3845E-2AF6-7F27-183D-B8774BF5BC59}"/>
              </a:ext>
            </a:extLst>
          </p:cNvPr>
          <p:cNvSpPr txBox="1"/>
          <p:nvPr/>
        </p:nvSpPr>
        <p:spPr>
          <a:xfrm>
            <a:off x="304800" y="1563757"/>
            <a:ext cx="38696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Parking Around the Perimeter</a:t>
            </a:r>
          </a:p>
          <a:p>
            <a:pPr marL="342900" indent="-342900">
              <a:buAutoNum type="arabicPeriod"/>
            </a:pPr>
            <a:r>
              <a:rPr lang="en-US"/>
              <a:t>Interior Guest Parking</a:t>
            </a:r>
          </a:p>
          <a:p>
            <a:pPr marL="342900" indent="-342900">
              <a:buAutoNum type="arabicPeriod"/>
            </a:pPr>
            <a:r>
              <a:rPr lang="en-US"/>
              <a:t>“Reserved” Parking</a:t>
            </a:r>
          </a:p>
          <a:p>
            <a:pPr marL="1257300" lvl="2" indent="-342900">
              <a:buAutoNum type="arabicPeriod"/>
            </a:pPr>
            <a:r>
              <a:rPr lang="en-US"/>
              <a:t>Please </a:t>
            </a:r>
            <a:r>
              <a:rPr lang="en-US" b="1" u="sng"/>
              <a:t>Provide</a:t>
            </a:r>
            <a:r>
              <a:rPr lang="en-US"/>
              <a:t> a copy of the title to the HOA </a:t>
            </a:r>
            <a:r>
              <a:rPr lang="en-US" b="1"/>
              <a:t>indicating/proving </a:t>
            </a:r>
            <a:r>
              <a:rPr lang="en-US"/>
              <a:t>ownership of ‘reserved’ parking spaces in your parcel/lot from the county</a:t>
            </a:r>
          </a:p>
          <a:p>
            <a:pPr marL="342900" indent="-342900">
              <a:buAutoNum type="arabicPeriod"/>
            </a:pPr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8ABDB8-4605-1070-8CA0-15F47AD55FEE}"/>
              </a:ext>
            </a:extLst>
          </p:cNvPr>
          <p:cNvSpPr/>
          <p:nvPr/>
        </p:nvSpPr>
        <p:spPr>
          <a:xfrm rot="18714743">
            <a:off x="3919345" y="3112188"/>
            <a:ext cx="6140816" cy="234211"/>
          </a:xfrm>
          <a:prstGeom prst="roundRect">
            <a:avLst/>
          </a:prstGeom>
          <a:solidFill>
            <a:srgbClr val="FF0000">
              <a:alpha val="458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619945-241C-7941-5BF5-0BFDDC6B9EA0}"/>
              </a:ext>
            </a:extLst>
          </p:cNvPr>
          <p:cNvSpPr/>
          <p:nvPr/>
        </p:nvSpPr>
        <p:spPr>
          <a:xfrm rot="16200000">
            <a:off x="7441335" y="3491708"/>
            <a:ext cx="4267200" cy="172756"/>
          </a:xfrm>
          <a:prstGeom prst="roundRect">
            <a:avLst/>
          </a:prstGeom>
          <a:solidFill>
            <a:srgbClr val="FF0000">
              <a:alpha val="458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E55F50-8D13-2A89-DEBC-98BC533F93B5}"/>
              </a:ext>
            </a:extLst>
          </p:cNvPr>
          <p:cNvSpPr/>
          <p:nvPr/>
        </p:nvSpPr>
        <p:spPr>
          <a:xfrm>
            <a:off x="5119403" y="6322999"/>
            <a:ext cx="4369153" cy="169876"/>
          </a:xfrm>
          <a:prstGeom prst="roundRect">
            <a:avLst/>
          </a:prstGeom>
          <a:solidFill>
            <a:srgbClr val="FF0000">
              <a:alpha val="458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12EFD5-A5B0-9EBD-7BED-D7314AC82FB5}"/>
              </a:ext>
            </a:extLst>
          </p:cNvPr>
          <p:cNvSpPr/>
          <p:nvPr/>
        </p:nvSpPr>
        <p:spPr>
          <a:xfrm rot="18714743">
            <a:off x="5567276" y="5295571"/>
            <a:ext cx="563810" cy="69149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58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D408BA-C01D-3E87-1816-788A3B89CAA6}"/>
              </a:ext>
            </a:extLst>
          </p:cNvPr>
          <p:cNvSpPr/>
          <p:nvPr/>
        </p:nvSpPr>
        <p:spPr>
          <a:xfrm rot="16385941">
            <a:off x="8686130" y="2968058"/>
            <a:ext cx="351179" cy="33476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58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3A761C5-7503-00F3-8268-2339C825B79A}"/>
              </a:ext>
            </a:extLst>
          </p:cNvPr>
          <p:cNvSpPr/>
          <p:nvPr/>
        </p:nvSpPr>
        <p:spPr>
          <a:xfrm rot="16200000">
            <a:off x="8248613" y="2172576"/>
            <a:ext cx="949264" cy="5335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58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C681EC1-A1AF-7DDF-30A7-DC6A137165E9}"/>
              </a:ext>
            </a:extLst>
          </p:cNvPr>
          <p:cNvSpPr/>
          <p:nvPr/>
        </p:nvSpPr>
        <p:spPr>
          <a:xfrm rot="13236058">
            <a:off x="7942353" y="3079913"/>
            <a:ext cx="434282" cy="227384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589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799BFD-D7AF-CF4B-7836-7D5AC51CC5E3}"/>
              </a:ext>
            </a:extLst>
          </p:cNvPr>
          <p:cNvSpPr/>
          <p:nvPr/>
        </p:nvSpPr>
        <p:spPr>
          <a:xfrm rot="16200000">
            <a:off x="8831433" y="3137981"/>
            <a:ext cx="169876" cy="533559"/>
          </a:xfrm>
          <a:prstGeom prst="roundRect">
            <a:avLst/>
          </a:prstGeom>
          <a:solidFill>
            <a:srgbClr val="FFC000">
              <a:alpha val="458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C928E8-7065-640A-B334-4579FDDFC301}"/>
              </a:ext>
            </a:extLst>
          </p:cNvPr>
          <p:cNvSpPr/>
          <p:nvPr/>
        </p:nvSpPr>
        <p:spPr>
          <a:xfrm rot="18854240">
            <a:off x="6406652" y="4933796"/>
            <a:ext cx="169876" cy="533559"/>
          </a:xfrm>
          <a:prstGeom prst="roundRect">
            <a:avLst/>
          </a:prstGeom>
          <a:solidFill>
            <a:srgbClr val="FFC000">
              <a:alpha val="458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A4597AF-C8BD-AE43-77A5-A2EFCAB4F3B0}"/>
              </a:ext>
            </a:extLst>
          </p:cNvPr>
          <p:cNvSpPr/>
          <p:nvPr/>
        </p:nvSpPr>
        <p:spPr>
          <a:xfrm>
            <a:off x="6684663" y="5398074"/>
            <a:ext cx="169876" cy="533559"/>
          </a:xfrm>
          <a:prstGeom prst="roundRect">
            <a:avLst/>
          </a:prstGeom>
          <a:solidFill>
            <a:srgbClr val="FFC000">
              <a:alpha val="458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46390-8184-7091-7856-B1203AD9D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A653-984E-CA46-85CE-7EBAA8A4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Subcommittees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DD1DB-301E-D399-7C9E-417332A0A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385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Participación</a:t>
            </a:r>
            <a:r>
              <a:rPr lang="en-US" b="1" dirty="0"/>
              <a:t> y Comunicaciones </a:t>
            </a:r>
            <a:r>
              <a:rPr lang="en-US" b="1" dirty="0" err="1"/>
              <a:t>Comunitarias</a:t>
            </a:r>
            <a:br>
              <a:rPr lang="en-US" dirty="0"/>
            </a:b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canales de </a:t>
            </a:r>
            <a:r>
              <a:rPr lang="en-US" dirty="0" err="1"/>
              <a:t>comunicación</a:t>
            </a:r>
            <a:r>
              <a:rPr lang="en-US" dirty="0"/>
              <a:t>, </a:t>
            </a:r>
            <a:r>
              <a:rPr lang="en-US" dirty="0" err="1"/>
              <a:t>incluidos</a:t>
            </a:r>
            <a:r>
              <a:rPr lang="en-US" dirty="0"/>
              <a:t> </a:t>
            </a:r>
            <a:r>
              <a:rPr lang="en-US" dirty="0" err="1"/>
              <a:t>boletines</a:t>
            </a:r>
            <a:r>
              <a:rPr lang="en-US" dirty="0"/>
              <a:t>, redes </a:t>
            </a:r>
            <a:r>
              <a:rPr lang="en-US" dirty="0" err="1"/>
              <a:t>sociales</a:t>
            </a:r>
            <a:r>
              <a:rPr lang="en-US" dirty="0"/>
              <a:t> y </a:t>
            </a:r>
            <a:r>
              <a:rPr lang="en-US" dirty="0" err="1"/>
              <a:t>tablones</a:t>
            </a:r>
            <a:r>
              <a:rPr lang="en-US" dirty="0"/>
              <a:t> de </a:t>
            </a:r>
            <a:r>
              <a:rPr lang="en-US" dirty="0" err="1"/>
              <a:t>anuncios</a:t>
            </a:r>
            <a:r>
              <a:rPr lang="en-US" dirty="0"/>
              <a:t>, para </a:t>
            </a:r>
            <a:r>
              <a:rPr lang="en-US" dirty="0" err="1"/>
              <a:t>mantener</a:t>
            </a:r>
            <a:r>
              <a:rPr lang="en-US" dirty="0"/>
              <a:t> </a:t>
            </a:r>
            <a:r>
              <a:rPr lang="en-US" dirty="0" err="1"/>
              <a:t>informados</a:t>
            </a:r>
            <a:r>
              <a:rPr lang="en-US" dirty="0"/>
              <a:t> y </a:t>
            </a:r>
            <a:r>
              <a:rPr lang="en-US" dirty="0" err="1"/>
              <a:t>comprometidos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residentes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Paisajismo</a:t>
            </a:r>
            <a:r>
              <a:rPr lang="en-US" b="1" dirty="0"/>
              <a:t> y </a:t>
            </a:r>
            <a:r>
              <a:rPr lang="en-US" b="1" dirty="0" err="1"/>
              <a:t>Embellecimiento</a:t>
            </a:r>
            <a:br>
              <a:rPr lang="en-US" dirty="0"/>
            </a:br>
            <a:r>
              <a:rPr lang="en-US" dirty="0" err="1"/>
              <a:t>Supervisa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embellecimiento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</a:t>
            </a:r>
            <a:r>
              <a:rPr lang="en-US" dirty="0" err="1"/>
              <a:t>compartidos</a:t>
            </a:r>
            <a:r>
              <a:rPr lang="en-US" dirty="0"/>
              <a:t>, </a:t>
            </a:r>
            <a:r>
              <a:rPr lang="en-US" dirty="0" err="1"/>
              <a:t>planificando</a:t>
            </a:r>
            <a:r>
              <a:rPr lang="en-US" dirty="0"/>
              <a:t> </a:t>
            </a:r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paisajismo</a:t>
            </a:r>
            <a:r>
              <a:rPr lang="en-US" dirty="0"/>
              <a:t>, </a:t>
            </a:r>
            <a:r>
              <a:rPr lang="en-US" dirty="0" err="1"/>
              <a:t>cuidado</a:t>
            </a:r>
            <a:r>
              <a:rPr lang="en-US" dirty="0"/>
              <a:t> de </a:t>
            </a:r>
            <a:r>
              <a:rPr lang="en-US" dirty="0" err="1"/>
              <a:t>árboles</a:t>
            </a:r>
            <a:r>
              <a:rPr lang="en-US" dirty="0"/>
              <a:t>, </a:t>
            </a:r>
            <a:r>
              <a:rPr lang="en-US" dirty="0" err="1"/>
              <a:t>plantaciones</a:t>
            </a:r>
            <a:r>
              <a:rPr lang="en-US" dirty="0"/>
              <a:t> </a:t>
            </a:r>
            <a:r>
              <a:rPr lang="en-US" dirty="0" err="1"/>
              <a:t>estacionales</a:t>
            </a:r>
            <a:r>
              <a:rPr lang="en-US" dirty="0"/>
              <a:t>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apariencia</a:t>
            </a:r>
            <a:r>
              <a:rPr lang="en-US" dirty="0"/>
              <a:t> de la </a:t>
            </a:r>
            <a:r>
              <a:rPr lang="en-US" dirty="0" err="1"/>
              <a:t>comunidad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Normas</a:t>
            </a:r>
            <a:r>
              <a:rPr lang="en-US" b="1" dirty="0"/>
              <a:t> y </a:t>
            </a:r>
            <a:r>
              <a:rPr lang="en-US" b="1" dirty="0" err="1"/>
              <a:t>Cumplimiento</a:t>
            </a:r>
            <a:br>
              <a:rPr lang="en-US" dirty="0"/>
            </a:br>
            <a:r>
              <a:rPr lang="en-US" dirty="0" err="1"/>
              <a:t>Trabaja</a:t>
            </a:r>
            <a:r>
              <a:rPr lang="en-US" dirty="0"/>
              <a:t> para </a:t>
            </a:r>
            <a:r>
              <a:rPr lang="en-US" dirty="0" err="1"/>
              <a:t>asegurar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residentes</a:t>
            </a:r>
            <a:r>
              <a:rPr lang="en-US" dirty="0"/>
              <a:t> </a:t>
            </a:r>
            <a:r>
              <a:rPr lang="en-US" dirty="0" err="1"/>
              <a:t>sigan</a:t>
            </a:r>
            <a:r>
              <a:rPr lang="en-US" dirty="0"/>
              <a:t> las </a:t>
            </a:r>
            <a:r>
              <a:rPr lang="en-US" dirty="0" err="1"/>
              <a:t>normas</a:t>
            </a:r>
            <a:r>
              <a:rPr lang="en-US" dirty="0"/>
              <a:t> de la HOA, </a:t>
            </a:r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mediar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disputas</a:t>
            </a:r>
            <a:r>
              <a:rPr lang="en-US" dirty="0"/>
              <a:t> </a:t>
            </a:r>
            <a:r>
              <a:rPr lang="en-US" dirty="0" err="1"/>
              <a:t>menores</a:t>
            </a:r>
            <a:r>
              <a:rPr lang="en-US" dirty="0"/>
              <a:t> y </a:t>
            </a:r>
            <a:r>
              <a:rPr lang="en-US" dirty="0" err="1"/>
              <a:t>educa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residentes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las </a:t>
            </a:r>
            <a:r>
              <a:rPr lang="en-US" dirty="0" err="1"/>
              <a:t>pautas</a:t>
            </a:r>
            <a:r>
              <a:rPr lang="en-US" dirty="0"/>
              <a:t> y </a:t>
            </a:r>
            <a:r>
              <a:rPr lang="en-US" dirty="0" err="1"/>
              <a:t>expectativas</a:t>
            </a:r>
            <a:r>
              <a:rPr lang="en-US" dirty="0"/>
              <a:t> de la </a:t>
            </a:r>
            <a:r>
              <a:rPr lang="en-US" dirty="0" err="1"/>
              <a:t>comunidad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Coordinación</a:t>
            </a:r>
            <a:r>
              <a:rPr lang="en-US" b="1" dirty="0"/>
              <a:t> de </a:t>
            </a:r>
            <a:r>
              <a:rPr lang="en-US" b="1" dirty="0" err="1"/>
              <a:t>Voluntarios</a:t>
            </a:r>
            <a:br>
              <a:rPr lang="en-US" dirty="0"/>
            </a:b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esfuerzos</a:t>
            </a:r>
            <a:r>
              <a:rPr lang="en-US" dirty="0"/>
              <a:t> de </a:t>
            </a:r>
            <a:r>
              <a:rPr lang="en-US" dirty="0" err="1"/>
              <a:t>voluntariado</a:t>
            </a:r>
            <a:r>
              <a:rPr lang="en-US" dirty="0"/>
              <a:t> para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comunitarios</a:t>
            </a:r>
            <a:r>
              <a:rPr lang="en-US" dirty="0"/>
              <a:t>, jornadas de </a:t>
            </a:r>
            <a:r>
              <a:rPr lang="en-US" dirty="0" err="1"/>
              <a:t>limpieza</a:t>
            </a:r>
            <a:r>
              <a:rPr lang="en-US" dirty="0"/>
              <a:t> y </a:t>
            </a:r>
            <a:r>
              <a:rPr lang="en-US" dirty="0" err="1"/>
              <a:t>eventos</a:t>
            </a:r>
            <a:r>
              <a:rPr lang="en-US" dirty="0"/>
              <a:t>, </a:t>
            </a:r>
            <a:r>
              <a:rPr lang="en-US" dirty="0" err="1"/>
              <a:t>ayudando</a:t>
            </a:r>
            <a:r>
              <a:rPr lang="en-US" dirty="0"/>
              <a:t> a </a:t>
            </a:r>
            <a:r>
              <a:rPr lang="en-US" dirty="0" err="1"/>
              <a:t>reclutar</a:t>
            </a:r>
            <a:r>
              <a:rPr lang="en-US" dirty="0"/>
              <a:t> y </a:t>
            </a:r>
            <a:r>
              <a:rPr lang="en-US" dirty="0" err="1"/>
              <a:t>organizar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residentes</a:t>
            </a:r>
            <a:r>
              <a:rPr lang="en-US" dirty="0"/>
              <a:t> </a:t>
            </a:r>
            <a:r>
              <a:rPr lang="en-US" dirty="0" err="1"/>
              <a:t>dispuestos</a:t>
            </a:r>
            <a:r>
              <a:rPr lang="en-US" dirty="0"/>
              <a:t> a </a:t>
            </a:r>
            <a:r>
              <a:rPr lang="en-US" dirty="0" err="1"/>
              <a:t>colaborar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iniciativas</a:t>
            </a:r>
            <a:r>
              <a:rPr lang="en-US" dirty="0"/>
              <a:t>.</a:t>
            </a:r>
          </a:p>
          <a:p>
            <a:r>
              <a:rPr lang="en-US" b="1" dirty="0" err="1"/>
              <a:t>Subcomité</a:t>
            </a:r>
            <a:r>
              <a:rPr lang="en-US" b="1" dirty="0"/>
              <a:t> de </a:t>
            </a:r>
            <a:r>
              <a:rPr lang="en-US" b="1" dirty="0" err="1"/>
              <a:t>Preparación</a:t>
            </a:r>
            <a:r>
              <a:rPr lang="en-US" b="1" dirty="0"/>
              <a:t> para </a:t>
            </a:r>
            <a:r>
              <a:rPr lang="en-US" b="1" dirty="0" err="1"/>
              <a:t>Emergencias</a:t>
            </a:r>
            <a:br>
              <a:rPr lang="en-US" dirty="0"/>
            </a:br>
            <a:r>
              <a:rPr lang="en-US" dirty="0" err="1"/>
              <a:t>Planifica</a:t>
            </a:r>
            <a:r>
              <a:rPr lang="en-US" dirty="0"/>
              <a:t> para </a:t>
            </a:r>
            <a:r>
              <a:rPr lang="en-US" dirty="0" err="1"/>
              <a:t>situaciones</a:t>
            </a:r>
            <a:r>
              <a:rPr lang="en-US" dirty="0"/>
              <a:t> de </a:t>
            </a:r>
            <a:r>
              <a:rPr lang="en-US" dirty="0" err="1"/>
              <a:t>emergencia</a:t>
            </a:r>
            <a:r>
              <a:rPr lang="en-US" dirty="0"/>
              <a:t> (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, </a:t>
            </a:r>
            <a:r>
              <a:rPr lang="en-US" dirty="0" err="1"/>
              <a:t>huracanes</a:t>
            </a:r>
            <a:r>
              <a:rPr lang="en-US" dirty="0"/>
              <a:t>, cortes de </a:t>
            </a:r>
            <a:r>
              <a:rPr lang="en-US" dirty="0" err="1"/>
              <a:t>energía</a:t>
            </a:r>
            <a:r>
              <a:rPr lang="en-US" dirty="0"/>
              <a:t>), </a:t>
            </a:r>
            <a:r>
              <a:rPr lang="en-US" dirty="0" err="1"/>
              <a:t>coordina</a:t>
            </a:r>
            <a:r>
              <a:rPr lang="en-US" dirty="0"/>
              <a:t> </a:t>
            </a:r>
            <a:r>
              <a:rPr lang="en-US" dirty="0" err="1"/>
              <a:t>simulacros</a:t>
            </a:r>
            <a:r>
              <a:rPr lang="en-US" dirty="0"/>
              <a:t> de </a:t>
            </a:r>
            <a:r>
              <a:rPr lang="en-US" dirty="0" err="1"/>
              <a:t>seguridad</a:t>
            </a:r>
            <a:r>
              <a:rPr lang="en-US" dirty="0"/>
              <a:t> y </a:t>
            </a:r>
            <a:r>
              <a:rPr lang="en-US" dirty="0" err="1"/>
              <a:t>asegura</a:t>
            </a:r>
            <a:r>
              <a:rPr lang="en-US" dirty="0"/>
              <a:t> que la </a:t>
            </a:r>
            <a:r>
              <a:rPr lang="en-US" dirty="0" err="1"/>
              <a:t>comunidad</a:t>
            </a:r>
            <a:r>
              <a:rPr lang="en-US" dirty="0"/>
              <a:t> </a:t>
            </a:r>
            <a:r>
              <a:rPr lang="en-US" dirty="0" err="1"/>
              <a:t>esté</a:t>
            </a:r>
            <a:r>
              <a:rPr lang="en-US" dirty="0"/>
              <a:t> </a:t>
            </a:r>
            <a:r>
              <a:rPr lang="en-US" dirty="0" err="1"/>
              <a:t>preparada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.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29CFF8B2-A5B6-5064-C68C-88CE662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D72D4D63-D4C1-8408-4C72-60D7906E8F37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E043FD7-26DA-7706-FDD2-0EB078C17579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6AAD8D41-37A6-81C5-5D0B-4C0B1B603063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2" descr="Spain Flag 2'x3' to 5'x8' Nylon">
            <a:extLst>
              <a:ext uri="{FF2B5EF4-FFF2-40B4-BE49-F238E27FC236}">
                <a16:creationId xmlns:a16="http://schemas.microsoft.com/office/drawing/2014/main" id="{B1360EBA-2780-9F72-A80D-A6005D0F7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 b="18485"/>
          <a:stretch/>
        </p:blipFill>
        <p:spPr bwMode="auto">
          <a:xfrm>
            <a:off x="0" y="6411214"/>
            <a:ext cx="708851" cy="4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42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AC034-04DE-46B8-E3A9-29DBF98D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888A67-4FB9-C66E-53CA-C95267982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4890C-384C-FB4E-47D6-96DBD2B0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1B8137EA-E478-27EE-7356-0B13C631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34165C06-D365-F122-5E83-9B820AEC9D45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7554DD5-563F-89DE-860C-CB66E37A6E7B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7E81623B-0AE3-9886-22BB-2CF074C197C5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road with grass and buildings&#10;&#10;Description automatically generated">
            <a:extLst>
              <a:ext uri="{FF2B5EF4-FFF2-40B4-BE49-F238E27FC236}">
                <a16:creationId xmlns:a16="http://schemas.microsoft.com/office/drawing/2014/main" id="{63364C39-B9CD-84F1-7DE6-49D7D923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93138" y="1551071"/>
            <a:ext cx="5062952" cy="379721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A8CE8B1-E9BA-8A9E-4C1E-4F034FF040FA}"/>
              </a:ext>
            </a:extLst>
          </p:cNvPr>
          <p:cNvSpPr/>
          <p:nvPr/>
        </p:nvSpPr>
        <p:spPr>
          <a:xfrm rot="3540625">
            <a:off x="2897898" y="1852830"/>
            <a:ext cx="1991498" cy="4465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22C104-162D-251E-34F0-AC7AF6AC511B}"/>
              </a:ext>
            </a:extLst>
          </p:cNvPr>
          <p:cNvSpPr/>
          <p:nvPr/>
        </p:nvSpPr>
        <p:spPr>
          <a:xfrm rot="3540625">
            <a:off x="1336327" y="733989"/>
            <a:ext cx="1991498" cy="4465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6811EE-3C32-7042-AD53-28381EAC24C2}"/>
              </a:ext>
            </a:extLst>
          </p:cNvPr>
          <p:cNvCxnSpPr/>
          <p:nvPr/>
        </p:nvCxnSpPr>
        <p:spPr>
          <a:xfrm flipH="1" flipV="1">
            <a:off x="5560541" y="2977978"/>
            <a:ext cx="1833616" cy="192765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469656-095E-C12D-F356-6CBA3797031F}"/>
              </a:ext>
            </a:extLst>
          </p:cNvPr>
          <p:cNvCxnSpPr>
            <a:cxnSpLocks/>
          </p:cNvCxnSpPr>
          <p:nvPr/>
        </p:nvCxnSpPr>
        <p:spPr>
          <a:xfrm flipH="1">
            <a:off x="4626037" y="4984535"/>
            <a:ext cx="2742186" cy="35548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1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83A90-428F-C553-43F1-A7DA74CD3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riding a bike on a road&#10;&#10;Description automatically generated">
            <a:extLst>
              <a:ext uri="{FF2B5EF4-FFF2-40B4-BE49-F238E27FC236}">
                <a16:creationId xmlns:a16="http://schemas.microsoft.com/office/drawing/2014/main" id="{A1885E00-744C-F230-384A-74A08CCF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3252" y="1444487"/>
            <a:ext cx="5005382" cy="375403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887D7F-F78E-EC23-591B-B794923E8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1D986-658F-3126-5634-74E34AF5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8B5A85C9-CF27-5175-29B8-6DE6AD3C1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CFAED849-6E02-A10D-F8F6-25679F61CD70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E6F0D48-A9E9-9FE6-9C4F-88F836492089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A1222039-87D6-073D-ABA5-6EC532E8ECD7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95404E-0DBF-57BB-EF97-CE7192CDD1A2}"/>
              </a:ext>
            </a:extLst>
          </p:cNvPr>
          <p:cNvSpPr/>
          <p:nvPr/>
        </p:nvSpPr>
        <p:spPr>
          <a:xfrm rot="3540625">
            <a:off x="1336327" y="733989"/>
            <a:ext cx="1991498" cy="4465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85FBB1-74BA-5E0E-97CF-9C357905D87D}"/>
              </a:ext>
            </a:extLst>
          </p:cNvPr>
          <p:cNvCxnSpPr/>
          <p:nvPr/>
        </p:nvCxnSpPr>
        <p:spPr>
          <a:xfrm flipH="1" flipV="1">
            <a:off x="5430619" y="2587835"/>
            <a:ext cx="1833616" cy="192765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2C67EB-C3C6-14A9-07B7-832703A62CD3}"/>
              </a:ext>
            </a:extLst>
          </p:cNvPr>
          <p:cNvCxnSpPr>
            <a:cxnSpLocks/>
          </p:cNvCxnSpPr>
          <p:nvPr/>
        </p:nvCxnSpPr>
        <p:spPr>
          <a:xfrm flipH="1">
            <a:off x="4498366" y="4614345"/>
            <a:ext cx="2742186" cy="35548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2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38C94-8067-510E-3F74-A38B653FE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reet with white buildings and grass&#10;&#10;Description automatically generated">
            <a:extLst>
              <a:ext uri="{FF2B5EF4-FFF2-40B4-BE49-F238E27FC236}">
                <a16:creationId xmlns:a16="http://schemas.microsoft.com/office/drawing/2014/main" id="{B48DC843-14AC-0535-1534-AEA7E5D8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3252" y="1294490"/>
            <a:ext cx="5547172" cy="416037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A66CE5-4301-03A2-DCF9-A40EDDBE7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EC20D-6AFB-DFA9-36E2-76552B4F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F5F8D95A-5F21-0844-9421-A08472F29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629DF71E-93A3-C582-4089-391D7830CD64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4B64326-92B9-4DFA-C228-73805AA91FEE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F2C07BDF-B9FB-C2E0-08D1-4A91E8556EBE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97B36C-3AE8-BD8E-E950-BA09F27ED2BF}"/>
              </a:ext>
            </a:extLst>
          </p:cNvPr>
          <p:cNvSpPr/>
          <p:nvPr/>
        </p:nvSpPr>
        <p:spPr>
          <a:xfrm rot="3540625">
            <a:off x="1336327" y="733989"/>
            <a:ext cx="1991498" cy="4465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2DAFED-CF46-0956-8784-360A13552CDE}"/>
              </a:ext>
            </a:extLst>
          </p:cNvPr>
          <p:cNvCxnSpPr>
            <a:cxnSpLocks/>
          </p:cNvCxnSpPr>
          <p:nvPr/>
        </p:nvCxnSpPr>
        <p:spPr>
          <a:xfrm flipH="1" flipV="1">
            <a:off x="5610196" y="1291235"/>
            <a:ext cx="2951170" cy="192765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DA37A3-D90A-0D0A-4854-0B69B7FAA455}"/>
              </a:ext>
            </a:extLst>
          </p:cNvPr>
          <p:cNvCxnSpPr>
            <a:cxnSpLocks/>
          </p:cNvCxnSpPr>
          <p:nvPr/>
        </p:nvCxnSpPr>
        <p:spPr>
          <a:xfrm flipH="1">
            <a:off x="5533920" y="3360862"/>
            <a:ext cx="3010777" cy="209400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81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6DB4-03A5-95DD-3967-E5336B5E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reet with houses and grass&#10;&#10;Description automatically generated">
            <a:extLst>
              <a:ext uri="{FF2B5EF4-FFF2-40B4-BE49-F238E27FC236}">
                <a16:creationId xmlns:a16="http://schemas.microsoft.com/office/drawing/2014/main" id="{F77A1DD2-AB72-D488-2E00-16926FAE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3252" y="1291235"/>
            <a:ext cx="5748847" cy="431163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6409BA-ECC5-678B-82FF-2CCFCB6B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09F5D-E7C2-3B12-EE2A-8BECA4DA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80CF70FA-2636-614F-51D0-C0506E866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26B31C43-3A86-E36D-D35A-BAECEF19ADA7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66B8788-5037-E29B-9B42-4E618D2A25CF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CD99B460-DE34-3ACD-9379-20464F007CE6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671D6-F0A0-5297-7509-076843B2DED8}"/>
              </a:ext>
            </a:extLst>
          </p:cNvPr>
          <p:cNvSpPr/>
          <p:nvPr/>
        </p:nvSpPr>
        <p:spPr>
          <a:xfrm rot="5664132">
            <a:off x="2802015" y="1291017"/>
            <a:ext cx="1991498" cy="4465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EF9E36-68CB-23E8-3504-85D06176903F}"/>
              </a:ext>
            </a:extLst>
          </p:cNvPr>
          <p:cNvCxnSpPr>
            <a:cxnSpLocks/>
          </p:cNvCxnSpPr>
          <p:nvPr/>
        </p:nvCxnSpPr>
        <p:spPr>
          <a:xfrm flipH="1" flipV="1">
            <a:off x="5610196" y="1291235"/>
            <a:ext cx="2951170" cy="215581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14E140-EE39-91B8-188A-5DBEBFFDFD77}"/>
              </a:ext>
            </a:extLst>
          </p:cNvPr>
          <p:cNvCxnSpPr>
            <a:cxnSpLocks/>
          </p:cNvCxnSpPr>
          <p:nvPr/>
        </p:nvCxnSpPr>
        <p:spPr>
          <a:xfrm flipH="1">
            <a:off x="5533920" y="3523679"/>
            <a:ext cx="3027446" cy="193119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51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AAF4-5341-8D56-E2E7-B46AFDB80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B93C7996-0359-B7E5-51C4-B15A4419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558738"/>
            <a:ext cx="5194841" cy="389613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9D5606-2584-B8D6-EBA0-7365D9A7E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1CA66-2754-A6A9-2B2A-129EEF3C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97CE15BE-DAF2-F9A2-2C55-92141DF0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173EB610-E5BC-9E2D-8AB8-A43A0B7F49DB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E4E0BE1-8AE5-CE2C-E2AF-5E31574AE715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FBCE2EAD-2800-8748-7F19-3BDB50728167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6626E7-74DC-B47D-D205-EA1F0D655527}"/>
              </a:ext>
            </a:extLst>
          </p:cNvPr>
          <p:cNvSpPr/>
          <p:nvPr/>
        </p:nvSpPr>
        <p:spPr>
          <a:xfrm rot="7756860">
            <a:off x="2647357" y="2116395"/>
            <a:ext cx="875443" cy="4185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1EC632-D4CB-151B-6F83-FD94F976926F}"/>
              </a:ext>
            </a:extLst>
          </p:cNvPr>
          <p:cNvCxnSpPr>
            <a:cxnSpLocks/>
          </p:cNvCxnSpPr>
          <p:nvPr/>
        </p:nvCxnSpPr>
        <p:spPr>
          <a:xfrm flipH="1" flipV="1">
            <a:off x="5301049" y="1558738"/>
            <a:ext cx="3934911" cy="59708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1B7A2-9B4D-83FF-49D2-44660C01E461}"/>
              </a:ext>
            </a:extLst>
          </p:cNvPr>
          <p:cNvCxnSpPr>
            <a:cxnSpLocks/>
          </p:cNvCxnSpPr>
          <p:nvPr/>
        </p:nvCxnSpPr>
        <p:spPr>
          <a:xfrm flipH="1">
            <a:off x="5194841" y="2607183"/>
            <a:ext cx="3927162" cy="302749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79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C31A7-8425-1C96-272D-8DC9419F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ad with grass and trees&#10;&#10;Description automatically generated">
            <a:extLst>
              <a:ext uri="{FF2B5EF4-FFF2-40B4-BE49-F238E27FC236}">
                <a16:creationId xmlns:a16="http://schemas.microsoft.com/office/drawing/2014/main" id="{24792218-166F-BA94-9468-B330B0F17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445" y="1444486"/>
            <a:ext cx="5586925" cy="419019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768CC9-8CE2-4C44-A42C-1377336E1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3424" r="19317"/>
          <a:stretch/>
        </p:blipFill>
        <p:spPr>
          <a:xfrm>
            <a:off x="5881816" y="1444487"/>
            <a:ext cx="5325763" cy="528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2CE91E-B009-89A7-DA87-34BAF51F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Parking Additions</a:t>
            </a:r>
          </a:p>
        </p:txBody>
      </p:sp>
      <p:pic>
        <p:nvPicPr>
          <p:cNvPr id="4" name="Picture 3" descr="A logo of palm trees and the moon&#10;&#10;Description automatically generated">
            <a:extLst>
              <a:ext uri="{FF2B5EF4-FFF2-40B4-BE49-F238E27FC236}">
                <a16:creationId xmlns:a16="http://schemas.microsoft.com/office/drawing/2014/main" id="{BB64449A-9AC0-2C76-BED8-6DC92CF4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183" y="-317609"/>
            <a:ext cx="2143234" cy="2143234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AA04FCFE-8FDE-E4C4-272E-690B529A1930}"/>
              </a:ext>
            </a:extLst>
          </p:cNvPr>
          <p:cNvSpPr/>
          <p:nvPr/>
        </p:nvSpPr>
        <p:spPr>
          <a:xfrm>
            <a:off x="0" y="5454869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7FC44673-25CE-7820-1CBE-7F5ACD1526D9}"/>
              </a:ext>
            </a:extLst>
          </p:cNvPr>
          <p:cNvSpPr/>
          <p:nvPr/>
        </p:nvSpPr>
        <p:spPr>
          <a:xfrm rot="16200000">
            <a:off x="10687535" y="5375236"/>
            <a:ext cx="1597572" cy="1413641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60D5037E-70E3-B496-499F-193D475CB2AA}"/>
              </a:ext>
            </a:extLst>
          </p:cNvPr>
          <p:cNvSpPr/>
          <p:nvPr/>
        </p:nvSpPr>
        <p:spPr>
          <a:xfrm>
            <a:off x="-13252" y="-26504"/>
            <a:ext cx="2690191" cy="1470991"/>
          </a:xfrm>
          <a:prstGeom prst="halfFram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FB080-0117-83EB-6450-9DC1112F21FB}"/>
              </a:ext>
            </a:extLst>
          </p:cNvPr>
          <p:cNvSpPr/>
          <p:nvPr/>
        </p:nvSpPr>
        <p:spPr>
          <a:xfrm rot="4518444">
            <a:off x="1789923" y="1446838"/>
            <a:ext cx="875443" cy="4185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763B75-B179-1B21-6271-2297F8BEDAE3}"/>
              </a:ext>
            </a:extLst>
          </p:cNvPr>
          <p:cNvCxnSpPr>
            <a:cxnSpLocks/>
          </p:cNvCxnSpPr>
          <p:nvPr/>
        </p:nvCxnSpPr>
        <p:spPr>
          <a:xfrm flipH="1" flipV="1">
            <a:off x="5301049" y="1558738"/>
            <a:ext cx="4834913" cy="13195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3C6A73-6E00-9F97-3104-0C455D3EF045}"/>
              </a:ext>
            </a:extLst>
          </p:cNvPr>
          <p:cNvCxnSpPr>
            <a:cxnSpLocks/>
          </p:cNvCxnSpPr>
          <p:nvPr/>
        </p:nvCxnSpPr>
        <p:spPr>
          <a:xfrm flipH="1">
            <a:off x="5194841" y="2082317"/>
            <a:ext cx="5107831" cy="355236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357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3302</Words>
  <Application>Microsoft Macintosh PowerPoint</Application>
  <PresentationFormat>Widescreen</PresentationFormat>
  <Paragraphs>202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2024 Paradise Gardens Annual Homeowner Association Meeting</vt:lpstr>
      <vt:lpstr>Agenda</vt:lpstr>
      <vt:lpstr>Parking</vt:lpstr>
      <vt:lpstr>Proposed Parking Additions</vt:lpstr>
      <vt:lpstr>Proposed Parking Additions</vt:lpstr>
      <vt:lpstr>Proposed Parking Additions</vt:lpstr>
      <vt:lpstr>Proposed Parking Additions</vt:lpstr>
      <vt:lpstr>Proposed Parking Additions</vt:lpstr>
      <vt:lpstr>Proposed Parking Additions</vt:lpstr>
      <vt:lpstr>Proposed Parking Additions</vt:lpstr>
      <vt:lpstr>Proposed Parking Additions</vt:lpstr>
      <vt:lpstr>Proposed Parking Additions</vt:lpstr>
      <vt:lpstr>Proposed Parking Additions</vt:lpstr>
      <vt:lpstr>Proposed Parking Additions</vt:lpstr>
      <vt:lpstr>Proposed Parking Additions</vt:lpstr>
      <vt:lpstr>Towing</vt:lpstr>
      <vt:lpstr>Towing</vt:lpstr>
      <vt:lpstr>Proposed Towing Solution</vt:lpstr>
      <vt:lpstr>Community Park Improvements</vt:lpstr>
      <vt:lpstr>Gutter Replacement Project</vt:lpstr>
      <vt:lpstr>Sample Theoretical Community Sign Design</vt:lpstr>
      <vt:lpstr>Community Signs</vt:lpstr>
      <vt:lpstr>Festival de Otoño – Celebración Comunitaria en Diciembre</vt:lpstr>
      <vt:lpstr>Festival de Otoño – Celebración Comunitaria en Diciembre</vt:lpstr>
      <vt:lpstr>Limpieza y Orden en Nuestra Comunidad</vt:lpstr>
      <vt:lpstr>Problemas con USPS/Correo y Solución Propuesta</vt:lpstr>
      <vt:lpstr>Seguridad en Nuestra Comunidad</vt:lpstr>
      <vt:lpstr>Subcommittees</vt:lpstr>
      <vt:lpstr>Subcommittees</vt:lpstr>
      <vt:lpstr>Subcommittees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Schulz, Joey</dc:creator>
  <cp:lastModifiedBy>Schulz, Joey</cp:lastModifiedBy>
  <cp:revision>2</cp:revision>
  <dcterms:created xsi:type="dcterms:W3CDTF">2024-11-05T14:22:43Z</dcterms:created>
  <dcterms:modified xsi:type="dcterms:W3CDTF">2024-11-12T05:15:58Z</dcterms:modified>
</cp:coreProperties>
</file>